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147480102" r:id="rId2"/>
    <p:sldId id="2147482788" r:id="rId3"/>
    <p:sldId id="2147480111" r:id="rId4"/>
    <p:sldId id="2147480109" r:id="rId5"/>
    <p:sldId id="2147479962" r:id="rId6"/>
    <p:sldId id="2147482797" r:id="rId7"/>
    <p:sldId id="2147482789" r:id="rId8"/>
    <p:sldId id="2147480024" r:id="rId9"/>
    <p:sldId id="2147482790" r:id="rId10"/>
    <p:sldId id="2147482791" r:id="rId11"/>
    <p:sldId id="2147482792" r:id="rId12"/>
    <p:sldId id="2147482793" r:id="rId13"/>
    <p:sldId id="2147482794" r:id="rId14"/>
    <p:sldId id="2147482795" r:id="rId15"/>
    <p:sldId id="2147482796" r:id="rId16"/>
    <p:sldId id="2147482798" r:id="rId17"/>
    <p:sldId id="2147482799" r:id="rId18"/>
    <p:sldId id="2147482800" r:id="rId19"/>
    <p:sldId id="2147482801" r:id="rId20"/>
    <p:sldId id="2147482804" r:id="rId21"/>
    <p:sldId id="2147482805" r:id="rId22"/>
    <p:sldId id="2147482806" r:id="rId23"/>
    <p:sldId id="2147482802" r:id="rId24"/>
    <p:sldId id="2147482807" r:id="rId25"/>
    <p:sldId id="2147482808" r:id="rId26"/>
    <p:sldId id="2147480056" r:id="rId27"/>
    <p:sldId id="21474797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DF4"/>
          </a:solidFill>
        </a:fill>
      </a:tcStyle>
    </a:wholeTbl>
    <a:band1H>
      <a:tcStyle>
        <a:tcBdr/>
        <a:fill>
          <a:solidFill>
            <a:srgbClr val="D0D8E8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0D8E8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F81BD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F81BD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F81BD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F81BD"/>
          </a:solidFill>
        </a:fill>
      </a:tcStyle>
    </a:firstRow>
  </a:tblStyle>
  <a:tblStyle styleId="{2D5ABB26-0587-4C30-8999-92F81FD0307C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/>
      </a:tcStyle>
    </a:wholeTbl>
  </a:tblStyle>
  <a:tblStyle styleId="{7DF18680-E054-41AD-8BC1-D1AEF772440D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F1F5"/>
          </a:solidFill>
        </a:fill>
      </a:tcStyle>
    </a:wholeTbl>
    <a:band1H>
      <a:tcStyle>
        <a:tcBdr/>
        <a:fill>
          <a:solidFill>
            <a:srgbClr val="D0E3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0E3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BACC6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BACC6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BACC6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BACC6"/>
          </a:solidFill>
        </a:fill>
      </a:tcStyle>
    </a:firstRow>
  </a:tblStyle>
  <a:tblStyle styleId="{08FB837D-C827-4EFA-A057-4D05807E0F7C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79646"/>
          </a:solidFill>
        </a:fill>
      </a:tcStyle>
    </a:wholeTbl>
    <a:band1H>
      <a:tcStyle>
        <a:tcBdr/>
        <a:fill>
          <a:solidFill>
            <a:srgbClr val="F79646"/>
          </a:solidFill>
        </a:fill>
      </a:tcStyle>
    </a:band1H>
    <a:band2H>
      <a:tcStyle>
        <a:tcBdr/>
        <a:fill>
          <a:solidFill>
            <a:srgbClr val="F79646"/>
          </a:solidFill>
        </a:fill>
      </a:tcStyle>
    </a:band2H>
    <a:band1V>
      <a:tcStyle>
        <a:tcBdr>
          <a:top>
            <a:ln w="3172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79646"/>
          </a:solidFill>
        </a:fill>
      </a:tcStyle>
    </a:band1V>
    <a:band2V>
      <a:tcStyle>
        <a:tcBdr/>
        <a:fill>
          <a:solidFill>
            <a:srgbClr val="F79646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79646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79646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79646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F79646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7964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5">
            <a:extLst>
              <a:ext uri="{FF2B5EF4-FFF2-40B4-BE49-F238E27FC236}">
                <a16:creationId xmlns:a16="http://schemas.microsoft.com/office/drawing/2014/main" id="{A12EBF9A-A0FC-F286-2393-2EB3A3CD946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-11576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Segoe UI" pitchFamily="34"/>
            </a:endParaRPr>
          </a:p>
        </p:txBody>
      </p:sp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28CB3B8D-4895-FB8F-1B20-B1C2BF5AA1CA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7919A96-E113-4DE7-B8FA-F425B60426DA}" type="datetime8"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</a:rPr>
              <a:pPr marL="0" marR="0" lvl="0" indent="0" algn="r" defTabSz="914363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12/17/2024 2:19 PM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Segoe UI" pitchFamily="34"/>
            </a:endParaRP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1EFCD8F7-B732-5D3F-6718-CD41296C441B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5795009" cy="3324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398458" marR="0" lvl="0" indent="0" algn="l" defTabSz="914098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ea typeface="Segoe UI" pitchFamily="34"/>
                <a:cs typeface="Segoe UI" pitchFamily="34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DC919D01-1E10-653D-85E1-601AA0A2F6A7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5783579" y="8685208"/>
            <a:ext cx="1072828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FECB3B0-4490-4189-A53F-6A0CFD68EDEB}" type="slidenum">
              <a:t>‹#›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Segoe UI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9651521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7">
            <a:extLst>
              <a:ext uri="{FF2B5EF4-FFF2-40B4-BE49-F238E27FC236}">
                <a16:creationId xmlns:a16="http://schemas.microsoft.com/office/drawing/2014/main" id="{504F4ACF-F1BF-EF85-62FF-061289009E3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Image Placeholder 8">
            <a:extLst>
              <a:ext uri="{FF2B5EF4-FFF2-40B4-BE49-F238E27FC236}">
                <a16:creationId xmlns:a16="http://schemas.microsoft.com/office/drawing/2014/main" id="{C162FAF4-E212-6E66-90E4-10BCBD4C7E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3" y="685800"/>
            <a:ext cx="6096003" cy="342900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4C1EB3F0-6155-E923-4421-C7DDCE86FDD1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571500" marR="0" lvl="0" indent="0" algn="l" defTabSz="914098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ea typeface="Segoe UI" pitchFamily="34"/>
                <a:cs typeface="Segoe UI" pitchFamily="34"/>
              </a:defRPr>
            </a:lvl1pPr>
          </a:lstStyle>
          <a:p>
            <a:pPr lvl="0"/>
            <a:r>
              <a:rPr lang="en-US"/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739959E2-5C76-3FBA-CB5C-4C38AE06327B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</a:defRPr>
            </a:lvl1pPr>
          </a:lstStyle>
          <a:p>
            <a:pPr lvl="0"/>
            <a:fld id="{F42493FF-2196-40D1-A87B-EB550D61C857}" type="datetime8">
              <a:rPr lang="en-US"/>
              <a:pPr lvl="0"/>
              <a:t>12/17/2024 2:19 PM</a:t>
            </a:fld>
            <a:endParaRPr lang="en-US"/>
          </a:p>
        </p:txBody>
      </p:sp>
      <p:sp>
        <p:nvSpPr>
          <p:cNvPr id="6" name="Notes Placeholder 11">
            <a:extLst>
              <a:ext uri="{FF2B5EF4-FFF2-40B4-BE49-F238E27FC236}">
                <a16:creationId xmlns:a16="http://schemas.microsoft.com/office/drawing/2014/main" id="{765EDCA3-A021-6E9F-5193-9E2AB430A8A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6F3F942A-331A-B077-093C-AF4AB5A582B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909309" y="8685208"/>
            <a:ext cx="947098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</a:defRPr>
            </a:lvl1pPr>
          </a:lstStyle>
          <a:p>
            <a:pPr lvl="0"/>
            <a:fld id="{18143156-7DFD-4F0D-B942-9DB4386AE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26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363" rtl="0" fontAlgn="auto" hangingPunct="1">
      <a:lnSpc>
        <a:spcPct val="90000"/>
      </a:lnSpc>
      <a:spcBef>
        <a:spcPts val="0"/>
      </a:spcBef>
      <a:spcAft>
        <a:spcPts val="335"/>
      </a:spcAft>
      <a:buNone/>
      <a:tabLst/>
      <a:defRPr lang="en-US" sz="882" b="0" i="0" u="none" strike="noStrike" kern="1200" cap="none" spc="0" baseline="0">
        <a:solidFill>
          <a:srgbClr val="000000"/>
        </a:solidFill>
        <a:uFillTx/>
        <a:latin typeface="Segoe UI" pitchFamily="34"/>
      </a:defRPr>
    </a:lvl1pPr>
    <a:lvl2pPr marL="212982" marR="0" lvl="1" indent="-105832" algn="l" defTabSz="914363" rtl="0" fontAlgn="auto" hangingPunct="1">
      <a:lnSpc>
        <a:spcPct val="90000"/>
      </a:lnSpc>
      <a:spcBef>
        <a:spcPts val="0"/>
      </a:spcBef>
      <a:spcAft>
        <a:spcPts val="335"/>
      </a:spcAft>
      <a:buSzPct val="100000"/>
      <a:buFont typeface="Arial" pitchFamily="34"/>
      <a:buChar char="•"/>
      <a:tabLst/>
      <a:defRPr lang="en-US" sz="882" b="0" i="0" u="none" strike="noStrike" kern="1200" cap="none" spc="0" baseline="0">
        <a:solidFill>
          <a:srgbClr val="000000"/>
        </a:solidFill>
        <a:uFillTx/>
        <a:latin typeface="Segoe UI" pitchFamily="34"/>
      </a:defRPr>
    </a:lvl2pPr>
    <a:lvl3pPr marL="328068" marR="0" lvl="2" indent="-115086" algn="l" defTabSz="914363" rtl="0" fontAlgn="auto" hangingPunct="1">
      <a:lnSpc>
        <a:spcPct val="90000"/>
      </a:lnSpc>
      <a:spcBef>
        <a:spcPts val="0"/>
      </a:spcBef>
      <a:spcAft>
        <a:spcPts val="335"/>
      </a:spcAft>
      <a:buSzPct val="100000"/>
      <a:buFont typeface="Arial" pitchFamily="34"/>
      <a:buChar char="•"/>
      <a:tabLst/>
      <a:defRPr lang="en-US" sz="882" b="0" i="0" u="none" strike="noStrike" kern="1200" cap="none" spc="0" baseline="0">
        <a:solidFill>
          <a:srgbClr val="000000"/>
        </a:solidFill>
        <a:uFillTx/>
        <a:latin typeface="Segoe UI" pitchFamily="34"/>
      </a:defRPr>
    </a:lvl3pPr>
    <a:lvl4pPr marL="482848" marR="0" lvl="3" indent="-146834" algn="l" defTabSz="914363" rtl="0" fontAlgn="auto" hangingPunct="1">
      <a:lnSpc>
        <a:spcPct val="90000"/>
      </a:lnSpc>
      <a:spcBef>
        <a:spcPts val="0"/>
      </a:spcBef>
      <a:spcAft>
        <a:spcPts val="335"/>
      </a:spcAft>
      <a:buSzPct val="100000"/>
      <a:buFont typeface="Arial" pitchFamily="34"/>
      <a:buChar char="•"/>
      <a:tabLst/>
      <a:defRPr lang="en-US" sz="882" b="0" i="0" u="none" strike="noStrike" kern="1200" cap="none" spc="0" baseline="0">
        <a:solidFill>
          <a:srgbClr val="000000"/>
        </a:solidFill>
        <a:uFillTx/>
        <a:latin typeface="Segoe UI" pitchFamily="34"/>
      </a:defRPr>
    </a:lvl4pPr>
    <a:lvl5pPr marL="615135" marR="0" lvl="4" indent="-115086" algn="l" defTabSz="914363" rtl="0" fontAlgn="auto" hangingPunct="1">
      <a:lnSpc>
        <a:spcPct val="90000"/>
      </a:lnSpc>
      <a:spcBef>
        <a:spcPts val="0"/>
      </a:spcBef>
      <a:spcAft>
        <a:spcPts val="335"/>
      </a:spcAft>
      <a:buSzPct val="100000"/>
      <a:buFont typeface="Arial" pitchFamily="34"/>
      <a:buChar char="•"/>
      <a:tabLst/>
      <a:defRPr lang="en-US" sz="882" b="0" i="0" u="none" strike="noStrike" kern="1200" cap="none" spc="0" baseline="0">
        <a:solidFill>
          <a:srgbClr val="000000"/>
        </a:solidFill>
        <a:uFillTx/>
        <a:latin typeface="Segoe UI" pitchFamily="34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79B6F3-A883-3175-0D55-6D7F9A9104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619CAF-58AC-043C-4000-024236C14F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                      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FBD0528-0AB8-4EEC-D37C-417FFCD03CE7}"/>
              </a:ext>
            </a:extLst>
          </p:cNvPr>
          <p:cNvSpPr txBox="1"/>
          <p:nvPr/>
        </p:nvSpPr>
        <p:spPr>
          <a:xfrm>
            <a:off x="0" y="8686800"/>
            <a:ext cx="5920740" cy="3559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571500" marR="0" lvl="0" indent="0" algn="l" defTabSz="914098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ea typeface="Segoe UI" pitchFamily="34"/>
                <a:cs typeface="Segoe UI" pitchFamily="34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910532D6-53B2-ED1C-14F6-7CCBDBFE53AE}"/>
              </a:ext>
            </a:extLst>
          </p:cNvPr>
          <p:cNvSpPr txBox="1"/>
          <p:nvPr/>
        </p:nvSpPr>
        <p:spPr>
          <a:xfrm>
            <a:off x="3884608" y="0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48027AE-571A-4948-A342-70EEC92E1D89}" type="datetime8"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</a:rPr>
              <a:pPr marL="0" marR="0" lvl="0" indent="0" algn="r" defTabSz="914363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12/17/2024 2:19 PM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Segoe UI" pitchFamily="34"/>
            </a:endParaRP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9B2BF1D-7E93-ACBA-874C-FED30E1990AB}"/>
              </a:ext>
            </a:extLst>
          </p:cNvPr>
          <p:cNvSpPr txBox="1"/>
          <p:nvPr/>
        </p:nvSpPr>
        <p:spPr>
          <a:xfrm>
            <a:off x="5909309" y="8685208"/>
            <a:ext cx="94709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484AF4F-6C97-4ED1-876F-769AB250B417}" type="slidenum">
              <a:t>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Segoe UI" pitchFamily="3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577340-5EF1-1E5F-15D5-B0A34904E6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637A76-9A4C-9DAF-2AC7-3D4A1367603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3703E-7AD5-80A8-B575-5A005C315CD0}"/>
              </a:ext>
            </a:extLst>
          </p:cNvPr>
          <p:cNvSpPr txBox="1"/>
          <p:nvPr/>
        </p:nvSpPr>
        <p:spPr>
          <a:xfrm>
            <a:off x="5909309" y="8685208"/>
            <a:ext cx="94709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352B3DE-EF7F-443D-8437-72FEC163115E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Segoe UI" pitchFamily="3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99EF65-C41E-B5A2-4901-51BE4E98F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37AEC4-5C6E-16A4-B9CB-CCE5357CBF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9BD06E-761C-6557-728F-19FA1DAC0D70}"/>
              </a:ext>
            </a:extLst>
          </p:cNvPr>
          <p:cNvSpPr txBox="1"/>
          <p:nvPr/>
        </p:nvSpPr>
        <p:spPr>
          <a:xfrm>
            <a:off x="0" y="8686800"/>
            <a:ext cx="5920740" cy="3559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571500" marR="0" lvl="0" indent="0" algn="l" defTabSz="914098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ea typeface="Segoe UI" pitchFamily="34"/>
                <a:cs typeface="Segoe UI" pitchFamily="34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5A43FF40-D5C5-3A7D-B82F-2BFDF5FAECA8}"/>
              </a:ext>
            </a:extLst>
          </p:cNvPr>
          <p:cNvSpPr txBox="1"/>
          <p:nvPr/>
        </p:nvSpPr>
        <p:spPr>
          <a:xfrm>
            <a:off x="3884608" y="0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545503A-FAB5-49D5-A594-1D9896336CAF}" type="datetime8"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</a:rPr>
              <a:pPr marL="0" marR="0" lvl="0" indent="0" algn="r" defTabSz="914363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12/17/2024 2:19 PM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Segoe UI" pitchFamily="34"/>
            </a:endParaRP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6CC9C169-0BF6-DC95-500B-3DCA9277E2AD}"/>
              </a:ext>
            </a:extLst>
          </p:cNvPr>
          <p:cNvSpPr txBox="1"/>
          <p:nvPr/>
        </p:nvSpPr>
        <p:spPr>
          <a:xfrm>
            <a:off x="5909309" y="8685208"/>
            <a:ext cx="947098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F5297A8-3AD4-449A-B645-BF9C3A28BAA4}" type="slidenum">
              <a:t>27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Segoe UI" pitchFamily="3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page 1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3216D-5C25-5A3D-95AC-B8C6E59A5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228" y="2920995"/>
            <a:ext cx="5607932" cy="627827"/>
          </a:xfrm>
        </p:spPr>
        <p:txBody>
          <a:bodyPr anchor="ctr">
            <a:noAutofit/>
          </a:bodyPr>
          <a:lstStyle>
            <a:lvl1pPr>
              <a:lnSpc>
                <a:spcPts val="7500"/>
              </a:lnSpc>
              <a:defRPr sz="8000" spc="-3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F4C26-3D0C-EB39-B8C1-DF7E68981C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82609" y="3713927"/>
            <a:ext cx="5430841" cy="492440"/>
          </a:xfrm>
        </p:spPr>
        <p:txBody>
          <a:bodyPr/>
          <a:lstStyle>
            <a:lvl1pPr>
              <a:spcBef>
                <a:spcPts val="800"/>
              </a:spcBef>
              <a:defRPr sz="3200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4" name="Group 10">
            <a:extLst>
              <a:ext uri="{FF2B5EF4-FFF2-40B4-BE49-F238E27FC236}">
                <a16:creationId xmlns:a16="http://schemas.microsoft.com/office/drawing/2014/main" id="{6C73B268-84D4-5AB8-96B3-2A573320532A}"/>
              </a:ext>
            </a:extLst>
          </p:cNvPr>
          <p:cNvGrpSpPr/>
          <p:nvPr/>
        </p:nvGrpSpPr>
        <p:grpSpPr>
          <a:xfrm>
            <a:off x="7819354" y="-1153"/>
            <a:ext cx="4372661" cy="6859153"/>
            <a:chOff x="7819354" y="-1153"/>
            <a:chExt cx="4372661" cy="6859153"/>
          </a:xfrm>
        </p:grpSpPr>
        <p:pic>
          <p:nvPicPr>
            <p:cNvPr id="5" name="Graphic 9">
              <a:extLst>
                <a:ext uri="{FF2B5EF4-FFF2-40B4-BE49-F238E27FC236}">
                  <a16:creationId xmlns:a16="http://schemas.microsoft.com/office/drawing/2014/main" id="{3C0A40A3-FE1D-7A99-BA12-7F29FF678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4">
              <a:off x="6577251" y="1242101"/>
              <a:ext cx="6856847" cy="437264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" name="Graphic 6">
              <a:extLst>
                <a:ext uri="{FF2B5EF4-FFF2-40B4-BE49-F238E27FC236}">
                  <a16:creationId xmlns:a16="http://schemas.microsoft.com/office/drawing/2014/main" id="{BB55C532-017B-18FC-9362-A7077E31E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4">
              <a:off x="7362717" y="2028702"/>
              <a:ext cx="6858000" cy="280059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" name="Graphic 4">
              <a:extLst>
                <a:ext uri="{FF2B5EF4-FFF2-40B4-BE49-F238E27FC236}">
                  <a16:creationId xmlns:a16="http://schemas.microsoft.com/office/drawing/2014/main" id="{4815C77B-6059-B167-50A6-4FF57E6E6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4">
              <a:off x="7221099" y="1885949"/>
              <a:ext cx="6858000" cy="3083795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1092954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/chart 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39803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Title/text/chart 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957830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BD90BAC4-F45E-DDCF-6315-4D5C9BC86538}"/>
              </a:ext>
            </a:extLst>
          </p:cNvPr>
          <p:cNvSpPr/>
          <p:nvPr/>
        </p:nvSpPr>
        <p:spPr>
          <a:xfrm rot="10799991">
            <a:off x="1770790" y="2225045"/>
            <a:ext cx="5046655" cy="38466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046652"/>
              <a:gd name="f7" fmla="val 384673"/>
              <a:gd name="f8" fmla="val 4979353"/>
              <a:gd name="f9" fmla="val 5016522"/>
              <a:gd name="f10" fmla="val 5046653"/>
              <a:gd name="f11" fmla="val 30137"/>
              <a:gd name="f12" fmla="val 67313"/>
              <a:gd name="f13" fmla="val 317360"/>
              <a:gd name="f14" fmla="val 354536"/>
              <a:gd name="f15" fmla="+- 0 0 -90"/>
              <a:gd name="f16" fmla="*/ f3 1 5046652"/>
              <a:gd name="f17" fmla="*/ f4 1 384673"/>
              <a:gd name="f18" fmla="+- f7 0 f5"/>
              <a:gd name="f19" fmla="+- f6 0 f5"/>
              <a:gd name="f20" fmla="*/ f15 f0 1"/>
              <a:gd name="f21" fmla="*/ f19 1 5046652"/>
              <a:gd name="f22" fmla="*/ f18 1 384673"/>
              <a:gd name="f23" fmla="*/ 0 f19 1"/>
              <a:gd name="f24" fmla="*/ 0 f18 1"/>
              <a:gd name="f25" fmla="*/ 4979353 f19 1"/>
              <a:gd name="f26" fmla="*/ 5046653 f19 1"/>
              <a:gd name="f27" fmla="*/ 67313 f18 1"/>
              <a:gd name="f28" fmla="*/ 317360 f18 1"/>
              <a:gd name="f29" fmla="*/ 384673 f18 1"/>
              <a:gd name="f30" fmla="*/ f20 1 f2"/>
              <a:gd name="f31" fmla="*/ f23 1 5046652"/>
              <a:gd name="f32" fmla="*/ f24 1 384673"/>
              <a:gd name="f33" fmla="*/ f25 1 5046652"/>
              <a:gd name="f34" fmla="*/ f26 1 5046652"/>
              <a:gd name="f35" fmla="*/ f27 1 384673"/>
              <a:gd name="f36" fmla="*/ f28 1 384673"/>
              <a:gd name="f37" fmla="*/ f29 1 384673"/>
              <a:gd name="f38" fmla="*/ f5 1 f21"/>
              <a:gd name="f39" fmla="*/ f6 1 f21"/>
              <a:gd name="f40" fmla="*/ f5 1 f22"/>
              <a:gd name="f41" fmla="*/ f7 1 f22"/>
              <a:gd name="f42" fmla="+- f30 0 f1"/>
              <a:gd name="f43" fmla="*/ f31 1 f21"/>
              <a:gd name="f44" fmla="*/ f32 1 f22"/>
              <a:gd name="f45" fmla="*/ f33 1 f21"/>
              <a:gd name="f46" fmla="*/ f34 1 f21"/>
              <a:gd name="f47" fmla="*/ f35 1 f22"/>
              <a:gd name="f48" fmla="*/ f36 1 f22"/>
              <a:gd name="f49" fmla="*/ f37 1 f22"/>
              <a:gd name="f50" fmla="*/ f38 f16 1"/>
              <a:gd name="f51" fmla="*/ f39 f16 1"/>
              <a:gd name="f52" fmla="*/ f41 f17 1"/>
              <a:gd name="f53" fmla="*/ f40 f17 1"/>
              <a:gd name="f54" fmla="*/ f43 f16 1"/>
              <a:gd name="f55" fmla="*/ f44 f17 1"/>
              <a:gd name="f56" fmla="*/ f45 f16 1"/>
              <a:gd name="f57" fmla="*/ f46 f16 1"/>
              <a:gd name="f58" fmla="*/ f47 f17 1"/>
              <a:gd name="f59" fmla="*/ f48 f17 1"/>
              <a:gd name="f60" fmla="*/ f49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54" y="f55"/>
              </a:cxn>
              <a:cxn ang="f42">
                <a:pos x="f56" y="f55"/>
              </a:cxn>
              <a:cxn ang="f42">
                <a:pos x="f57" y="f58"/>
              </a:cxn>
              <a:cxn ang="f42">
                <a:pos x="f57" y="f59"/>
              </a:cxn>
              <a:cxn ang="f42">
                <a:pos x="f56" y="f60"/>
              </a:cxn>
              <a:cxn ang="f42">
                <a:pos x="f54" y="f60"/>
              </a:cxn>
              <a:cxn ang="f42">
                <a:pos x="f54" y="f55"/>
              </a:cxn>
            </a:cxnLst>
            <a:rect l="f50" t="f53" r="f51" b="f52"/>
            <a:pathLst>
              <a:path w="5046652" h="384673">
                <a:moveTo>
                  <a:pt x="f5" y="f5"/>
                </a:moveTo>
                <a:lnTo>
                  <a:pt x="f8" y="f5"/>
                </a:lnTo>
                <a:cubicBezTo>
                  <a:pt x="f9" y="f5"/>
                  <a:pt x="f10" y="f11"/>
                  <a:pt x="f10" y="f12"/>
                </a:cubicBezTo>
                <a:lnTo>
                  <a:pt x="f10" y="f13"/>
                </a:lnTo>
                <a:cubicBezTo>
                  <a:pt x="f10" y="f14"/>
                  <a:pt x="f9" y="f7"/>
                  <a:pt x="f8" y="f7"/>
                </a:cubicBezTo>
                <a:lnTo>
                  <a:pt x="f5" y="f7"/>
                </a:lnTo>
                <a:lnTo>
                  <a:pt x="f5" y="f5"/>
                </a:lnTo>
                <a:close/>
              </a:path>
            </a:pathLst>
          </a:custGeom>
          <a:gradFill>
            <a:gsLst>
              <a:gs pos="0">
                <a:srgbClr val="E566CC"/>
              </a:gs>
              <a:gs pos="100000">
                <a:srgbClr val="7D1DC6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65" b="0" i="0" u="none" strike="noStrike" kern="1200" cap="none" spc="0" baseline="0">
              <a:solidFill>
                <a:srgbClr val="333333"/>
              </a:solidFill>
              <a:uFillTx/>
              <a:latin typeface="Segoe Sans Text"/>
            </a:endParaRPr>
          </a:p>
        </p:txBody>
      </p:sp>
      <p:sp>
        <p:nvSpPr>
          <p:cNvPr id="3" name="Freeform 19">
            <a:extLst>
              <a:ext uri="{FF2B5EF4-FFF2-40B4-BE49-F238E27FC236}">
                <a16:creationId xmlns:a16="http://schemas.microsoft.com/office/drawing/2014/main" id="{40367BDA-169E-5DD1-4CB8-E74019F18B0D}"/>
              </a:ext>
            </a:extLst>
          </p:cNvPr>
          <p:cNvSpPr/>
          <p:nvPr/>
        </p:nvSpPr>
        <p:spPr>
          <a:xfrm rot="10799991">
            <a:off x="4565964" y="3405033"/>
            <a:ext cx="4569787" cy="38466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046653"/>
              <a:gd name="f7" fmla="val 384673"/>
              <a:gd name="f8" fmla="val 4979353"/>
              <a:gd name="f9" fmla="val 5016522"/>
              <a:gd name="f10" fmla="val 5046654"/>
              <a:gd name="f11" fmla="val 30137"/>
              <a:gd name="f12" fmla="val 67313"/>
              <a:gd name="f13" fmla="val 317360"/>
              <a:gd name="f14" fmla="val 354536"/>
              <a:gd name="f15" fmla="+- 0 0 -90"/>
              <a:gd name="f16" fmla="*/ f3 1 5046653"/>
              <a:gd name="f17" fmla="*/ f4 1 384673"/>
              <a:gd name="f18" fmla="+- f7 0 f5"/>
              <a:gd name="f19" fmla="+- f6 0 f5"/>
              <a:gd name="f20" fmla="*/ f15 f0 1"/>
              <a:gd name="f21" fmla="*/ f19 1 5046653"/>
              <a:gd name="f22" fmla="*/ f18 1 384673"/>
              <a:gd name="f23" fmla="*/ 0 f19 1"/>
              <a:gd name="f24" fmla="*/ 0 f18 1"/>
              <a:gd name="f25" fmla="*/ 4979353 f19 1"/>
              <a:gd name="f26" fmla="*/ 5046654 f19 1"/>
              <a:gd name="f27" fmla="*/ 67313 f18 1"/>
              <a:gd name="f28" fmla="*/ 317360 f18 1"/>
              <a:gd name="f29" fmla="*/ 384673 f18 1"/>
              <a:gd name="f30" fmla="*/ f20 1 f2"/>
              <a:gd name="f31" fmla="*/ f23 1 5046653"/>
              <a:gd name="f32" fmla="*/ f24 1 384673"/>
              <a:gd name="f33" fmla="*/ f25 1 5046653"/>
              <a:gd name="f34" fmla="*/ f26 1 5046653"/>
              <a:gd name="f35" fmla="*/ f27 1 384673"/>
              <a:gd name="f36" fmla="*/ f28 1 384673"/>
              <a:gd name="f37" fmla="*/ f29 1 384673"/>
              <a:gd name="f38" fmla="*/ f5 1 f21"/>
              <a:gd name="f39" fmla="*/ f6 1 f21"/>
              <a:gd name="f40" fmla="*/ f5 1 f22"/>
              <a:gd name="f41" fmla="*/ f7 1 f22"/>
              <a:gd name="f42" fmla="+- f30 0 f1"/>
              <a:gd name="f43" fmla="*/ f31 1 f21"/>
              <a:gd name="f44" fmla="*/ f32 1 f22"/>
              <a:gd name="f45" fmla="*/ f33 1 f21"/>
              <a:gd name="f46" fmla="*/ f34 1 f21"/>
              <a:gd name="f47" fmla="*/ f35 1 f22"/>
              <a:gd name="f48" fmla="*/ f36 1 f22"/>
              <a:gd name="f49" fmla="*/ f37 1 f22"/>
              <a:gd name="f50" fmla="*/ f38 f16 1"/>
              <a:gd name="f51" fmla="*/ f39 f16 1"/>
              <a:gd name="f52" fmla="*/ f41 f17 1"/>
              <a:gd name="f53" fmla="*/ f40 f17 1"/>
              <a:gd name="f54" fmla="*/ f43 f16 1"/>
              <a:gd name="f55" fmla="*/ f44 f17 1"/>
              <a:gd name="f56" fmla="*/ f45 f16 1"/>
              <a:gd name="f57" fmla="*/ f46 f16 1"/>
              <a:gd name="f58" fmla="*/ f47 f17 1"/>
              <a:gd name="f59" fmla="*/ f48 f17 1"/>
              <a:gd name="f60" fmla="*/ f49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54" y="f55"/>
              </a:cxn>
              <a:cxn ang="f42">
                <a:pos x="f56" y="f55"/>
              </a:cxn>
              <a:cxn ang="f42">
                <a:pos x="f57" y="f58"/>
              </a:cxn>
              <a:cxn ang="f42">
                <a:pos x="f57" y="f59"/>
              </a:cxn>
              <a:cxn ang="f42">
                <a:pos x="f56" y="f60"/>
              </a:cxn>
              <a:cxn ang="f42">
                <a:pos x="f54" y="f60"/>
              </a:cxn>
              <a:cxn ang="f42">
                <a:pos x="f54" y="f55"/>
              </a:cxn>
            </a:cxnLst>
            <a:rect l="f50" t="f53" r="f51" b="f52"/>
            <a:pathLst>
              <a:path w="5046653" h="384673">
                <a:moveTo>
                  <a:pt x="f5" y="f5"/>
                </a:moveTo>
                <a:lnTo>
                  <a:pt x="f8" y="f5"/>
                </a:lnTo>
                <a:cubicBezTo>
                  <a:pt x="f9" y="f5"/>
                  <a:pt x="f10" y="f11"/>
                  <a:pt x="f10" y="f12"/>
                </a:cubicBezTo>
                <a:lnTo>
                  <a:pt x="f10" y="f13"/>
                </a:lnTo>
                <a:cubicBezTo>
                  <a:pt x="f10" y="f14"/>
                  <a:pt x="f9" y="f7"/>
                  <a:pt x="f8" y="f7"/>
                </a:cubicBezTo>
                <a:lnTo>
                  <a:pt x="f5" y="f7"/>
                </a:lnTo>
                <a:lnTo>
                  <a:pt x="f5" y="f5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rgbClr val="7D1DC6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65" b="0" i="0" u="none" strike="noStrike" kern="1200" cap="none" spc="0" baseline="0">
              <a:solidFill>
                <a:srgbClr val="333333"/>
              </a:solidFill>
              <a:uFillTx/>
              <a:latin typeface="Segoe Sans Text"/>
            </a:endParaRPr>
          </a:p>
        </p:txBody>
      </p:sp>
      <p:sp>
        <p:nvSpPr>
          <p:cNvPr id="4" name="Freeform 21">
            <a:extLst>
              <a:ext uri="{FF2B5EF4-FFF2-40B4-BE49-F238E27FC236}">
                <a16:creationId xmlns:a16="http://schemas.microsoft.com/office/drawing/2014/main" id="{116A63C3-3BAA-7BD7-CEBE-802AEA579741}"/>
              </a:ext>
            </a:extLst>
          </p:cNvPr>
          <p:cNvSpPr/>
          <p:nvPr/>
        </p:nvSpPr>
        <p:spPr>
          <a:xfrm rot="10799991">
            <a:off x="7382746" y="4592363"/>
            <a:ext cx="2545214" cy="3836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545212"/>
              <a:gd name="f7" fmla="val 383680"/>
              <a:gd name="f8" fmla="val 2477912"/>
              <a:gd name="f9" fmla="val 2515081"/>
              <a:gd name="f10" fmla="val 2545213"/>
              <a:gd name="f11" fmla="val 30137"/>
              <a:gd name="f12" fmla="val 67313"/>
              <a:gd name="f13" fmla="val 316367"/>
              <a:gd name="f14" fmla="val 353544"/>
              <a:gd name="f15" fmla="val 383681"/>
              <a:gd name="f16" fmla="+- 0 0 -90"/>
              <a:gd name="f17" fmla="*/ f3 1 2545212"/>
              <a:gd name="f18" fmla="*/ f4 1 383680"/>
              <a:gd name="f19" fmla="+- f7 0 f5"/>
              <a:gd name="f20" fmla="+- f6 0 f5"/>
              <a:gd name="f21" fmla="*/ f16 f0 1"/>
              <a:gd name="f22" fmla="*/ f20 1 2545212"/>
              <a:gd name="f23" fmla="*/ f19 1 383680"/>
              <a:gd name="f24" fmla="*/ 0 f20 1"/>
              <a:gd name="f25" fmla="*/ 0 f19 1"/>
              <a:gd name="f26" fmla="*/ 2477912 f20 1"/>
              <a:gd name="f27" fmla="*/ 2545213 f20 1"/>
              <a:gd name="f28" fmla="*/ 67313 f19 1"/>
              <a:gd name="f29" fmla="*/ 316367 f19 1"/>
              <a:gd name="f30" fmla="*/ 383681 f19 1"/>
              <a:gd name="f31" fmla="*/ f21 1 f2"/>
              <a:gd name="f32" fmla="*/ f24 1 2545212"/>
              <a:gd name="f33" fmla="*/ f25 1 383680"/>
              <a:gd name="f34" fmla="*/ f26 1 2545212"/>
              <a:gd name="f35" fmla="*/ f27 1 2545212"/>
              <a:gd name="f36" fmla="*/ f28 1 383680"/>
              <a:gd name="f37" fmla="*/ f29 1 383680"/>
              <a:gd name="f38" fmla="*/ f30 1 383680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3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7" y="f61"/>
              </a:cxn>
              <a:cxn ang="f43">
                <a:pos x="f55" y="f61"/>
              </a:cxn>
              <a:cxn ang="f43">
                <a:pos x="f55" y="f56"/>
              </a:cxn>
            </a:cxnLst>
            <a:rect l="f51" t="f54" r="f52" b="f53"/>
            <a:pathLst>
              <a:path w="2545212" h="383680">
                <a:moveTo>
                  <a:pt x="f5" y="f5"/>
                </a:moveTo>
                <a:lnTo>
                  <a:pt x="f8" y="f5"/>
                </a:lnTo>
                <a:cubicBezTo>
                  <a:pt x="f9" y="f5"/>
                  <a:pt x="f10" y="f11"/>
                  <a:pt x="f10" y="f12"/>
                </a:cubicBezTo>
                <a:lnTo>
                  <a:pt x="f10" y="f13"/>
                </a:lnTo>
                <a:cubicBezTo>
                  <a:pt x="f10" y="f14"/>
                  <a:pt x="f9" y="f15"/>
                  <a:pt x="f8" y="f15"/>
                </a:cubicBezTo>
                <a:lnTo>
                  <a:pt x="f5" y="f15"/>
                </a:lnTo>
                <a:lnTo>
                  <a:pt x="f5" y="f5"/>
                </a:lnTo>
                <a:close/>
              </a:path>
            </a:pathLst>
          </a:custGeom>
          <a:gradFill>
            <a:gsLst>
              <a:gs pos="0">
                <a:srgbClr val="502BD5"/>
              </a:gs>
              <a:gs pos="100000">
                <a:srgbClr val="7D1DC6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65" b="0" i="0" u="none" strike="noStrike" kern="1200" cap="none" spc="0" baseline="0">
              <a:solidFill>
                <a:srgbClr val="333333"/>
              </a:solidFill>
              <a:uFillTx/>
              <a:latin typeface="Segoe Sans Text"/>
            </a:endParaRPr>
          </a:p>
        </p:txBody>
      </p:sp>
      <p:sp>
        <p:nvSpPr>
          <p:cNvPr id="5" name="Freeform 24">
            <a:extLst>
              <a:ext uri="{FF2B5EF4-FFF2-40B4-BE49-F238E27FC236}">
                <a16:creationId xmlns:a16="http://schemas.microsoft.com/office/drawing/2014/main" id="{DBDD5D4F-E182-2C30-BA8D-403140082992}"/>
              </a:ext>
            </a:extLst>
          </p:cNvPr>
          <p:cNvSpPr/>
          <p:nvPr/>
        </p:nvSpPr>
        <p:spPr>
          <a:xfrm rot="10799991">
            <a:off x="3173781" y="2814513"/>
            <a:ext cx="2523332" cy="38466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523332"/>
              <a:gd name="f7" fmla="val 384674"/>
              <a:gd name="f8" fmla="val 2456044"/>
              <a:gd name="f9" fmla="val 2493207"/>
              <a:gd name="f10" fmla="val 2523333"/>
              <a:gd name="f11" fmla="val 30137"/>
              <a:gd name="f12" fmla="val 67314"/>
              <a:gd name="f13" fmla="val 317362"/>
              <a:gd name="f14" fmla="val 354538"/>
              <a:gd name="f15" fmla="val 384675"/>
              <a:gd name="f16" fmla="+- 0 0 -90"/>
              <a:gd name="f17" fmla="*/ f3 1 2523332"/>
              <a:gd name="f18" fmla="*/ f4 1 384674"/>
              <a:gd name="f19" fmla="+- f7 0 f5"/>
              <a:gd name="f20" fmla="+- f6 0 f5"/>
              <a:gd name="f21" fmla="*/ f16 f0 1"/>
              <a:gd name="f22" fmla="*/ f20 1 2523332"/>
              <a:gd name="f23" fmla="*/ f19 1 384674"/>
              <a:gd name="f24" fmla="*/ 0 f20 1"/>
              <a:gd name="f25" fmla="*/ 0 f19 1"/>
              <a:gd name="f26" fmla="*/ 2456044 f20 1"/>
              <a:gd name="f27" fmla="*/ 2523333 f20 1"/>
              <a:gd name="f28" fmla="*/ 67314 f19 1"/>
              <a:gd name="f29" fmla="*/ 317362 f19 1"/>
              <a:gd name="f30" fmla="*/ 384675 f19 1"/>
              <a:gd name="f31" fmla="*/ f21 1 f2"/>
              <a:gd name="f32" fmla="*/ f24 1 2523332"/>
              <a:gd name="f33" fmla="*/ f25 1 384674"/>
              <a:gd name="f34" fmla="*/ f26 1 2523332"/>
              <a:gd name="f35" fmla="*/ f27 1 2523332"/>
              <a:gd name="f36" fmla="*/ f28 1 384674"/>
              <a:gd name="f37" fmla="*/ f29 1 384674"/>
              <a:gd name="f38" fmla="*/ f30 1 384674"/>
              <a:gd name="f39" fmla="*/ f5 1 f22"/>
              <a:gd name="f40" fmla="*/ f6 1 f22"/>
              <a:gd name="f41" fmla="*/ f5 1 f23"/>
              <a:gd name="f42" fmla="*/ f7 1 f23"/>
              <a:gd name="f43" fmla="+- f31 0 f1"/>
              <a:gd name="f44" fmla="*/ f32 1 f22"/>
              <a:gd name="f45" fmla="*/ f33 1 f23"/>
              <a:gd name="f46" fmla="*/ f34 1 f22"/>
              <a:gd name="f47" fmla="*/ f35 1 f22"/>
              <a:gd name="f48" fmla="*/ f36 1 f23"/>
              <a:gd name="f49" fmla="*/ f37 1 f23"/>
              <a:gd name="f50" fmla="*/ f38 1 f23"/>
              <a:gd name="f51" fmla="*/ f39 f17 1"/>
              <a:gd name="f52" fmla="*/ f40 f17 1"/>
              <a:gd name="f53" fmla="*/ f42 f18 1"/>
              <a:gd name="f54" fmla="*/ f41 f18 1"/>
              <a:gd name="f55" fmla="*/ f44 f17 1"/>
              <a:gd name="f56" fmla="*/ f45 f18 1"/>
              <a:gd name="f57" fmla="*/ f46 f17 1"/>
              <a:gd name="f58" fmla="*/ f47 f17 1"/>
              <a:gd name="f59" fmla="*/ f48 f18 1"/>
              <a:gd name="f60" fmla="*/ f49 f18 1"/>
              <a:gd name="f61" fmla="*/ f50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55" y="f56"/>
              </a:cxn>
              <a:cxn ang="f43">
                <a:pos x="f57" y="f56"/>
              </a:cxn>
              <a:cxn ang="f43">
                <a:pos x="f58" y="f59"/>
              </a:cxn>
              <a:cxn ang="f43">
                <a:pos x="f58" y="f60"/>
              </a:cxn>
              <a:cxn ang="f43">
                <a:pos x="f57" y="f61"/>
              </a:cxn>
              <a:cxn ang="f43">
                <a:pos x="f55" y="f61"/>
              </a:cxn>
              <a:cxn ang="f43">
                <a:pos x="f55" y="f56"/>
              </a:cxn>
            </a:cxnLst>
            <a:rect l="f51" t="f54" r="f52" b="f53"/>
            <a:pathLst>
              <a:path w="2523332" h="384674">
                <a:moveTo>
                  <a:pt x="f5" y="f5"/>
                </a:moveTo>
                <a:lnTo>
                  <a:pt x="f8" y="f5"/>
                </a:lnTo>
                <a:cubicBezTo>
                  <a:pt x="f9" y="f5"/>
                  <a:pt x="f10" y="f11"/>
                  <a:pt x="f10" y="f12"/>
                </a:cubicBezTo>
                <a:lnTo>
                  <a:pt x="f10" y="f13"/>
                </a:lnTo>
                <a:cubicBezTo>
                  <a:pt x="f10" y="f14"/>
                  <a:pt x="f9" y="f15"/>
                  <a:pt x="f8" y="f15"/>
                </a:cubicBezTo>
                <a:lnTo>
                  <a:pt x="f5" y="f15"/>
                </a:lnTo>
                <a:lnTo>
                  <a:pt x="f5" y="f5"/>
                </a:lnTo>
                <a:close/>
              </a:path>
            </a:pathLst>
          </a:custGeom>
          <a:gradFill>
            <a:gsLst>
              <a:gs pos="0">
                <a:srgbClr val="D502AA"/>
              </a:gs>
              <a:gs pos="100000">
                <a:srgbClr val="7D1DC6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65" b="0" i="0" u="none" strike="noStrike" kern="1200" cap="none" spc="0" baseline="0">
              <a:solidFill>
                <a:srgbClr val="333333"/>
              </a:solidFill>
              <a:uFillTx/>
              <a:latin typeface="Segoe Sans Text"/>
            </a:endParaRPr>
          </a:p>
        </p:txBody>
      </p:sp>
      <p:sp>
        <p:nvSpPr>
          <p:cNvPr id="6" name="Freeform 27">
            <a:extLst>
              <a:ext uri="{FF2B5EF4-FFF2-40B4-BE49-F238E27FC236}">
                <a16:creationId xmlns:a16="http://schemas.microsoft.com/office/drawing/2014/main" id="{05E6EE1C-9E21-9225-E2CC-A40C1FE6AC44}"/>
              </a:ext>
            </a:extLst>
          </p:cNvPr>
          <p:cNvSpPr/>
          <p:nvPr/>
        </p:nvSpPr>
        <p:spPr>
          <a:xfrm rot="10799991">
            <a:off x="5977203" y="3995552"/>
            <a:ext cx="2523323" cy="38466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523320"/>
              <a:gd name="f7" fmla="val 384673"/>
              <a:gd name="f8" fmla="val 2456020"/>
              <a:gd name="f9" fmla="val 2493189"/>
              <a:gd name="f10" fmla="val 2523321"/>
              <a:gd name="f11" fmla="val 30137"/>
              <a:gd name="f12" fmla="val 67313"/>
              <a:gd name="f13" fmla="val 317360"/>
              <a:gd name="f14" fmla="val 354537"/>
              <a:gd name="f15" fmla="+- 0 0 -90"/>
              <a:gd name="f16" fmla="*/ f3 1 2523320"/>
              <a:gd name="f17" fmla="*/ f4 1 384673"/>
              <a:gd name="f18" fmla="+- f7 0 f5"/>
              <a:gd name="f19" fmla="+- f6 0 f5"/>
              <a:gd name="f20" fmla="*/ f15 f0 1"/>
              <a:gd name="f21" fmla="*/ f19 1 2523320"/>
              <a:gd name="f22" fmla="*/ f18 1 384673"/>
              <a:gd name="f23" fmla="*/ 0 f19 1"/>
              <a:gd name="f24" fmla="*/ 0 f18 1"/>
              <a:gd name="f25" fmla="*/ 2456020 f19 1"/>
              <a:gd name="f26" fmla="*/ 2523321 f19 1"/>
              <a:gd name="f27" fmla="*/ 67313 f18 1"/>
              <a:gd name="f28" fmla="*/ 317360 f18 1"/>
              <a:gd name="f29" fmla="*/ 384673 f18 1"/>
              <a:gd name="f30" fmla="*/ f20 1 f2"/>
              <a:gd name="f31" fmla="*/ f23 1 2523320"/>
              <a:gd name="f32" fmla="*/ f24 1 384673"/>
              <a:gd name="f33" fmla="*/ f25 1 2523320"/>
              <a:gd name="f34" fmla="*/ f26 1 2523320"/>
              <a:gd name="f35" fmla="*/ f27 1 384673"/>
              <a:gd name="f36" fmla="*/ f28 1 384673"/>
              <a:gd name="f37" fmla="*/ f29 1 384673"/>
              <a:gd name="f38" fmla="*/ f5 1 f21"/>
              <a:gd name="f39" fmla="*/ f6 1 f21"/>
              <a:gd name="f40" fmla="*/ f5 1 f22"/>
              <a:gd name="f41" fmla="*/ f7 1 f22"/>
              <a:gd name="f42" fmla="+- f30 0 f1"/>
              <a:gd name="f43" fmla="*/ f31 1 f21"/>
              <a:gd name="f44" fmla="*/ f32 1 f22"/>
              <a:gd name="f45" fmla="*/ f33 1 f21"/>
              <a:gd name="f46" fmla="*/ f34 1 f21"/>
              <a:gd name="f47" fmla="*/ f35 1 f22"/>
              <a:gd name="f48" fmla="*/ f36 1 f22"/>
              <a:gd name="f49" fmla="*/ f37 1 f22"/>
              <a:gd name="f50" fmla="*/ f38 f16 1"/>
              <a:gd name="f51" fmla="*/ f39 f16 1"/>
              <a:gd name="f52" fmla="*/ f41 f17 1"/>
              <a:gd name="f53" fmla="*/ f40 f17 1"/>
              <a:gd name="f54" fmla="*/ f43 f16 1"/>
              <a:gd name="f55" fmla="*/ f44 f17 1"/>
              <a:gd name="f56" fmla="*/ f45 f16 1"/>
              <a:gd name="f57" fmla="*/ f46 f16 1"/>
              <a:gd name="f58" fmla="*/ f47 f17 1"/>
              <a:gd name="f59" fmla="*/ f48 f17 1"/>
              <a:gd name="f60" fmla="*/ f49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54" y="f55"/>
              </a:cxn>
              <a:cxn ang="f42">
                <a:pos x="f56" y="f55"/>
              </a:cxn>
              <a:cxn ang="f42">
                <a:pos x="f57" y="f58"/>
              </a:cxn>
              <a:cxn ang="f42">
                <a:pos x="f57" y="f59"/>
              </a:cxn>
              <a:cxn ang="f42">
                <a:pos x="f56" y="f60"/>
              </a:cxn>
              <a:cxn ang="f42">
                <a:pos x="f54" y="f60"/>
              </a:cxn>
              <a:cxn ang="f42">
                <a:pos x="f54" y="f55"/>
              </a:cxn>
            </a:cxnLst>
            <a:rect l="f50" t="f53" r="f51" b="f52"/>
            <a:pathLst>
              <a:path w="2523320" h="384673">
                <a:moveTo>
                  <a:pt x="f5" y="f5"/>
                </a:moveTo>
                <a:lnTo>
                  <a:pt x="f8" y="f5"/>
                </a:lnTo>
                <a:cubicBezTo>
                  <a:pt x="f9" y="f5"/>
                  <a:pt x="f10" y="f11"/>
                  <a:pt x="f10" y="f12"/>
                </a:cubicBezTo>
                <a:lnTo>
                  <a:pt x="f10" y="f13"/>
                </a:lnTo>
                <a:cubicBezTo>
                  <a:pt x="f10" y="f14"/>
                  <a:pt x="f9" y="f7"/>
                  <a:pt x="f8" y="f7"/>
                </a:cubicBezTo>
                <a:lnTo>
                  <a:pt x="f5" y="f7"/>
                </a:lnTo>
                <a:lnTo>
                  <a:pt x="f5" y="f5"/>
                </a:lnTo>
                <a:close/>
              </a:path>
            </a:pathLst>
          </a:custGeom>
          <a:gradFill>
            <a:gsLst>
              <a:gs pos="0">
                <a:srgbClr val="7620C9"/>
              </a:gs>
              <a:gs pos="100000">
                <a:srgbClr val="7D1DC6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65" b="0" i="0" u="none" strike="noStrike" kern="1200" cap="none" spc="0" baseline="0">
              <a:solidFill>
                <a:srgbClr val="333333"/>
              </a:solidFill>
              <a:uFillTx/>
              <a:latin typeface="Segoe Sans Text"/>
            </a:endParaRPr>
          </a:p>
        </p:txBody>
      </p:sp>
      <p:sp>
        <p:nvSpPr>
          <p:cNvPr id="7" name="Freeform 33">
            <a:extLst>
              <a:ext uri="{FF2B5EF4-FFF2-40B4-BE49-F238E27FC236}">
                <a16:creationId xmlns:a16="http://schemas.microsoft.com/office/drawing/2014/main" id="{2F2FF649-BB5F-A855-F22C-684D04B4A9A4}"/>
              </a:ext>
            </a:extLst>
          </p:cNvPr>
          <p:cNvSpPr/>
          <p:nvPr/>
        </p:nvSpPr>
        <p:spPr>
          <a:xfrm>
            <a:off x="1975177" y="5431947"/>
            <a:ext cx="1238911" cy="4711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416427"/>
              <a:gd name="f7" fmla="val 47119"/>
              <a:gd name="f8" fmla="val 1416428"/>
              <a:gd name="f9" fmla="+- 0 0 -90"/>
              <a:gd name="f10" fmla="*/ f3 1 1416427"/>
              <a:gd name="f11" fmla="*/ f4 1 47119"/>
              <a:gd name="f12" fmla="+- f7 0 f5"/>
              <a:gd name="f13" fmla="+- f6 0 f5"/>
              <a:gd name="f14" fmla="*/ f9 f0 1"/>
              <a:gd name="f15" fmla="*/ f13 1 1416427"/>
              <a:gd name="f16" fmla="*/ f12 1 47119"/>
              <a:gd name="f17" fmla="*/ 0 f13 1"/>
              <a:gd name="f18" fmla="*/ 0 f12 1"/>
              <a:gd name="f19" fmla="*/ 1416428 f13 1"/>
              <a:gd name="f20" fmla="*/ 47119 f12 1"/>
              <a:gd name="f21" fmla="*/ f14 1 f2"/>
              <a:gd name="f22" fmla="*/ f17 1 1416427"/>
              <a:gd name="f23" fmla="*/ f18 1 47119"/>
              <a:gd name="f24" fmla="*/ f19 1 1416427"/>
              <a:gd name="f25" fmla="*/ f20 1 47119"/>
              <a:gd name="f26" fmla="*/ f5 1 f15"/>
              <a:gd name="f27" fmla="*/ f6 1 f15"/>
              <a:gd name="f28" fmla="*/ f5 1 f16"/>
              <a:gd name="f29" fmla="*/ f7 1 f16"/>
              <a:gd name="f30" fmla="+- f21 0 f1"/>
              <a:gd name="f31" fmla="*/ f22 1 f15"/>
              <a:gd name="f32" fmla="*/ f23 1 f16"/>
              <a:gd name="f33" fmla="*/ f24 1 f15"/>
              <a:gd name="f34" fmla="*/ f25 1 f16"/>
              <a:gd name="f35" fmla="*/ f26 f10 1"/>
              <a:gd name="f36" fmla="*/ f27 f10 1"/>
              <a:gd name="f37" fmla="*/ f29 f11 1"/>
              <a:gd name="f38" fmla="*/ f28 f11 1"/>
              <a:gd name="f39" fmla="*/ f31 f10 1"/>
              <a:gd name="f40" fmla="*/ f32 f11 1"/>
              <a:gd name="f41" fmla="*/ f33 f10 1"/>
              <a:gd name="f42" fmla="*/ f34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39" y="f40"/>
              </a:cxn>
              <a:cxn ang="f30">
                <a:pos x="f41" y="f40"/>
              </a:cxn>
              <a:cxn ang="f30">
                <a:pos x="f41" y="f42"/>
              </a:cxn>
              <a:cxn ang="f30">
                <a:pos x="f39" y="f42"/>
              </a:cxn>
            </a:cxnLst>
            <a:rect l="f35" t="f38" r="f36" b="f37"/>
            <a:pathLst>
              <a:path w="1416427" h="47119">
                <a:moveTo>
                  <a:pt x="f5" y="f5"/>
                </a:moveTo>
                <a:lnTo>
                  <a:pt x="f8" y="f5"/>
                </a:lnTo>
                <a:lnTo>
                  <a:pt x="f8" y="f7"/>
                </a:lnTo>
                <a:lnTo>
                  <a:pt x="f5" y="f7"/>
                </a:lnTo>
                <a:close/>
              </a:path>
            </a:pathLst>
          </a:custGeom>
          <a:gradFill>
            <a:gsLst>
              <a:gs pos="0">
                <a:srgbClr val="D502AA"/>
              </a:gs>
              <a:gs pos="100000">
                <a:srgbClr val="E566CC"/>
              </a:gs>
            </a:gsLst>
            <a:lin ang="10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65" b="0" i="0" u="none" strike="noStrike" kern="1200" cap="none" spc="0" baseline="0">
              <a:solidFill>
                <a:srgbClr val="333333"/>
              </a:solidFill>
              <a:uFillTx/>
              <a:latin typeface="Segoe Sans Text"/>
            </a:endParaRPr>
          </a:p>
        </p:txBody>
      </p:sp>
      <p:sp>
        <p:nvSpPr>
          <p:cNvPr id="8" name="Freeform 34">
            <a:extLst>
              <a:ext uri="{FF2B5EF4-FFF2-40B4-BE49-F238E27FC236}">
                <a16:creationId xmlns:a16="http://schemas.microsoft.com/office/drawing/2014/main" id="{A603A9A3-15A5-196E-9DEA-5E00E43BE0F8}"/>
              </a:ext>
            </a:extLst>
          </p:cNvPr>
          <p:cNvSpPr/>
          <p:nvPr/>
        </p:nvSpPr>
        <p:spPr>
          <a:xfrm>
            <a:off x="0" y="5431947"/>
            <a:ext cx="1820414" cy="4711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803342"/>
              <a:gd name="f7" fmla="val 47119"/>
              <a:gd name="f8" fmla="val 1803343"/>
              <a:gd name="f9" fmla="+- 0 0 -90"/>
              <a:gd name="f10" fmla="*/ f3 1 1803342"/>
              <a:gd name="f11" fmla="*/ f4 1 47119"/>
              <a:gd name="f12" fmla="+- f7 0 f5"/>
              <a:gd name="f13" fmla="+- f6 0 f5"/>
              <a:gd name="f14" fmla="*/ f9 f0 1"/>
              <a:gd name="f15" fmla="*/ f13 1 1803342"/>
              <a:gd name="f16" fmla="*/ f12 1 47119"/>
              <a:gd name="f17" fmla="*/ 0 f13 1"/>
              <a:gd name="f18" fmla="*/ 0 f12 1"/>
              <a:gd name="f19" fmla="*/ 1803343 f13 1"/>
              <a:gd name="f20" fmla="*/ 47119 f12 1"/>
              <a:gd name="f21" fmla="*/ f14 1 f2"/>
              <a:gd name="f22" fmla="*/ f17 1 1803342"/>
              <a:gd name="f23" fmla="*/ f18 1 47119"/>
              <a:gd name="f24" fmla="*/ f19 1 1803342"/>
              <a:gd name="f25" fmla="*/ f20 1 47119"/>
              <a:gd name="f26" fmla="*/ f5 1 f15"/>
              <a:gd name="f27" fmla="*/ f6 1 f15"/>
              <a:gd name="f28" fmla="*/ f5 1 f16"/>
              <a:gd name="f29" fmla="*/ f7 1 f16"/>
              <a:gd name="f30" fmla="+- f21 0 f1"/>
              <a:gd name="f31" fmla="*/ f22 1 f15"/>
              <a:gd name="f32" fmla="*/ f23 1 f16"/>
              <a:gd name="f33" fmla="*/ f24 1 f15"/>
              <a:gd name="f34" fmla="*/ f25 1 f16"/>
              <a:gd name="f35" fmla="*/ f26 f10 1"/>
              <a:gd name="f36" fmla="*/ f27 f10 1"/>
              <a:gd name="f37" fmla="*/ f29 f11 1"/>
              <a:gd name="f38" fmla="*/ f28 f11 1"/>
              <a:gd name="f39" fmla="*/ f31 f10 1"/>
              <a:gd name="f40" fmla="*/ f32 f11 1"/>
              <a:gd name="f41" fmla="*/ f33 f10 1"/>
              <a:gd name="f42" fmla="*/ f34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39" y="f40"/>
              </a:cxn>
              <a:cxn ang="f30">
                <a:pos x="f41" y="f40"/>
              </a:cxn>
              <a:cxn ang="f30">
                <a:pos x="f41" y="f42"/>
              </a:cxn>
              <a:cxn ang="f30">
                <a:pos x="f39" y="f42"/>
              </a:cxn>
            </a:cxnLst>
            <a:rect l="f35" t="f38" r="f36" b="f37"/>
            <a:pathLst>
              <a:path w="1803342" h="47119">
                <a:moveTo>
                  <a:pt x="f5" y="f5"/>
                </a:moveTo>
                <a:lnTo>
                  <a:pt x="f8" y="f5"/>
                </a:lnTo>
                <a:lnTo>
                  <a:pt x="f8" y="f7"/>
                </a:lnTo>
                <a:lnTo>
                  <a:pt x="f5" y="f7"/>
                </a:lnTo>
                <a:close/>
              </a:path>
            </a:pathLst>
          </a:custGeom>
          <a:gradFill>
            <a:gsLst>
              <a:gs pos="0">
                <a:srgbClr val="E566CC"/>
              </a:gs>
              <a:gs pos="100000">
                <a:srgbClr val="B8B8B8">
                  <a:alpha val="0"/>
                </a:srgbClr>
              </a:gs>
            </a:gsLst>
            <a:lin ang="10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65" b="0" i="0" u="none" strike="noStrike" kern="1200" cap="none" spc="0" baseline="0">
              <a:solidFill>
                <a:srgbClr val="333333"/>
              </a:solidFill>
              <a:uFillTx/>
              <a:latin typeface="Segoe Sans Text"/>
            </a:endParaRPr>
          </a:p>
        </p:txBody>
      </p:sp>
      <p:sp>
        <p:nvSpPr>
          <p:cNvPr id="9" name="Freeform 35">
            <a:extLst>
              <a:ext uri="{FF2B5EF4-FFF2-40B4-BE49-F238E27FC236}">
                <a16:creationId xmlns:a16="http://schemas.microsoft.com/office/drawing/2014/main" id="{D141D396-C33F-FCF4-B406-D3E457E5AC62}"/>
              </a:ext>
            </a:extLst>
          </p:cNvPr>
          <p:cNvSpPr/>
          <p:nvPr/>
        </p:nvSpPr>
        <p:spPr>
          <a:xfrm>
            <a:off x="3376220" y="5431947"/>
            <a:ext cx="1218694" cy="4711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436617"/>
              <a:gd name="f7" fmla="val 47119"/>
              <a:gd name="f8" fmla="val 1436618"/>
              <a:gd name="f9" fmla="+- 0 0 -90"/>
              <a:gd name="f10" fmla="*/ f3 1 1436617"/>
              <a:gd name="f11" fmla="*/ f4 1 47119"/>
              <a:gd name="f12" fmla="+- f7 0 f5"/>
              <a:gd name="f13" fmla="+- f6 0 f5"/>
              <a:gd name="f14" fmla="*/ f9 f0 1"/>
              <a:gd name="f15" fmla="*/ f13 1 1436617"/>
              <a:gd name="f16" fmla="*/ f12 1 47119"/>
              <a:gd name="f17" fmla="*/ 0 f13 1"/>
              <a:gd name="f18" fmla="*/ 0 f12 1"/>
              <a:gd name="f19" fmla="*/ 1436618 f13 1"/>
              <a:gd name="f20" fmla="*/ 47119 f12 1"/>
              <a:gd name="f21" fmla="*/ f14 1 f2"/>
              <a:gd name="f22" fmla="*/ f17 1 1436617"/>
              <a:gd name="f23" fmla="*/ f18 1 47119"/>
              <a:gd name="f24" fmla="*/ f19 1 1436617"/>
              <a:gd name="f25" fmla="*/ f20 1 47119"/>
              <a:gd name="f26" fmla="*/ f5 1 f15"/>
              <a:gd name="f27" fmla="*/ f6 1 f15"/>
              <a:gd name="f28" fmla="*/ f5 1 f16"/>
              <a:gd name="f29" fmla="*/ f7 1 f16"/>
              <a:gd name="f30" fmla="+- f21 0 f1"/>
              <a:gd name="f31" fmla="*/ f22 1 f15"/>
              <a:gd name="f32" fmla="*/ f23 1 f16"/>
              <a:gd name="f33" fmla="*/ f24 1 f15"/>
              <a:gd name="f34" fmla="*/ f25 1 f16"/>
              <a:gd name="f35" fmla="*/ f26 f10 1"/>
              <a:gd name="f36" fmla="*/ f27 f10 1"/>
              <a:gd name="f37" fmla="*/ f29 f11 1"/>
              <a:gd name="f38" fmla="*/ f28 f11 1"/>
              <a:gd name="f39" fmla="*/ f31 f10 1"/>
              <a:gd name="f40" fmla="*/ f32 f11 1"/>
              <a:gd name="f41" fmla="*/ f33 f10 1"/>
              <a:gd name="f42" fmla="*/ f34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39" y="f40"/>
              </a:cxn>
              <a:cxn ang="f30">
                <a:pos x="f41" y="f40"/>
              </a:cxn>
              <a:cxn ang="f30">
                <a:pos x="f41" y="f42"/>
              </a:cxn>
              <a:cxn ang="f30">
                <a:pos x="f39" y="f42"/>
              </a:cxn>
            </a:cxnLst>
            <a:rect l="f35" t="f38" r="f36" b="f37"/>
            <a:pathLst>
              <a:path w="1436617" h="47119">
                <a:moveTo>
                  <a:pt x="f5" y="f5"/>
                </a:moveTo>
                <a:lnTo>
                  <a:pt x="f8" y="f5"/>
                </a:lnTo>
                <a:lnTo>
                  <a:pt x="f8" y="f7"/>
                </a:lnTo>
                <a:lnTo>
                  <a:pt x="f5" y="f7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rgbClr val="D502AA"/>
              </a:gs>
            </a:gsLst>
            <a:lin ang="10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65" b="0" i="0" u="none" strike="noStrike" kern="1200" cap="none" spc="0" baseline="0">
              <a:solidFill>
                <a:srgbClr val="333333"/>
              </a:solidFill>
              <a:uFillTx/>
              <a:latin typeface="Segoe Sans Text"/>
            </a:endParaRPr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8BF22A44-3EA6-6519-247D-5CB26A038CCF}"/>
              </a:ext>
            </a:extLst>
          </p:cNvPr>
          <p:cNvSpPr/>
          <p:nvPr/>
        </p:nvSpPr>
        <p:spPr>
          <a:xfrm>
            <a:off x="4763118" y="5431947"/>
            <a:ext cx="1242267" cy="4711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571194"/>
              <a:gd name="f7" fmla="val 47119"/>
              <a:gd name="f8" fmla="val 1571195"/>
              <a:gd name="f9" fmla="+- 0 0 -90"/>
              <a:gd name="f10" fmla="*/ f3 1 1571194"/>
              <a:gd name="f11" fmla="*/ f4 1 47119"/>
              <a:gd name="f12" fmla="+- f7 0 f5"/>
              <a:gd name="f13" fmla="+- f6 0 f5"/>
              <a:gd name="f14" fmla="*/ f9 f0 1"/>
              <a:gd name="f15" fmla="*/ f13 1 1571194"/>
              <a:gd name="f16" fmla="*/ f12 1 47119"/>
              <a:gd name="f17" fmla="*/ 0 f13 1"/>
              <a:gd name="f18" fmla="*/ 0 f12 1"/>
              <a:gd name="f19" fmla="*/ 1571195 f13 1"/>
              <a:gd name="f20" fmla="*/ 47119 f12 1"/>
              <a:gd name="f21" fmla="*/ f14 1 f2"/>
              <a:gd name="f22" fmla="*/ f17 1 1571194"/>
              <a:gd name="f23" fmla="*/ f18 1 47119"/>
              <a:gd name="f24" fmla="*/ f19 1 1571194"/>
              <a:gd name="f25" fmla="*/ f20 1 47119"/>
              <a:gd name="f26" fmla="*/ f5 1 f15"/>
              <a:gd name="f27" fmla="*/ f6 1 f15"/>
              <a:gd name="f28" fmla="*/ f5 1 f16"/>
              <a:gd name="f29" fmla="*/ f7 1 f16"/>
              <a:gd name="f30" fmla="+- f21 0 f1"/>
              <a:gd name="f31" fmla="*/ f22 1 f15"/>
              <a:gd name="f32" fmla="*/ f23 1 f16"/>
              <a:gd name="f33" fmla="*/ f24 1 f15"/>
              <a:gd name="f34" fmla="*/ f25 1 f16"/>
              <a:gd name="f35" fmla="*/ f26 f10 1"/>
              <a:gd name="f36" fmla="*/ f27 f10 1"/>
              <a:gd name="f37" fmla="*/ f29 f11 1"/>
              <a:gd name="f38" fmla="*/ f28 f11 1"/>
              <a:gd name="f39" fmla="*/ f31 f10 1"/>
              <a:gd name="f40" fmla="*/ f32 f11 1"/>
              <a:gd name="f41" fmla="*/ f33 f10 1"/>
              <a:gd name="f42" fmla="*/ f34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39" y="f40"/>
              </a:cxn>
              <a:cxn ang="f30">
                <a:pos x="f41" y="f40"/>
              </a:cxn>
              <a:cxn ang="f30">
                <a:pos x="f41" y="f42"/>
              </a:cxn>
              <a:cxn ang="f30">
                <a:pos x="f39" y="f42"/>
              </a:cxn>
            </a:cxnLst>
            <a:rect l="f35" t="f38" r="f36" b="f37"/>
            <a:pathLst>
              <a:path w="1571194" h="47119">
                <a:moveTo>
                  <a:pt x="f5" y="f5"/>
                </a:moveTo>
                <a:lnTo>
                  <a:pt x="f8" y="f5"/>
                </a:lnTo>
                <a:lnTo>
                  <a:pt x="f8" y="f7"/>
                </a:lnTo>
                <a:lnTo>
                  <a:pt x="f5" y="f7"/>
                </a:lnTo>
                <a:close/>
              </a:path>
            </a:pathLst>
          </a:custGeom>
          <a:gradFill>
            <a:gsLst>
              <a:gs pos="0">
                <a:srgbClr val="7620C9"/>
              </a:gs>
              <a:gs pos="100000">
                <a:srgbClr val="9715BF"/>
              </a:gs>
            </a:gsLst>
            <a:lin ang="10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65" b="0" i="0" u="none" strike="noStrike" kern="1200" cap="none" spc="0" baseline="0">
              <a:solidFill>
                <a:srgbClr val="333333"/>
              </a:solidFill>
              <a:uFillTx/>
              <a:latin typeface="Segoe Sans Text"/>
            </a:endParaRPr>
          </a:p>
        </p:txBody>
      </p:sp>
      <p:sp>
        <p:nvSpPr>
          <p:cNvPr id="11" name="Freeform 37">
            <a:extLst>
              <a:ext uri="{FF2B5EF4-FFF2-40B4-BE49-F238E27FC236}">
                <a16:creationId xmlns:a16="http://schemas.microsoft.com/office/drawing/2014/main" id="{1822081F-0648-4CA5-A1A5-5F01E690CE01}"/>
              </a:ext>
            </a:extLst>
          </p:cNvPr>
          <p:cNvSpPr/>
          <p:nvPr/>
        </p:nvSpPr>
        <p:spPr>
          <a:xfrm>
            <a:off x="6163522" y="5431947"/>
            <a:ext cx="1244864" cy="4711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571194"/>
              <a:gd name="f7" fmla="val 47119"/>
              <a:gd name="f8" fmla="val 1571195"/>
              <a:gd name="f9" fmla="+- 0 0 -90"/>
              <a:gd name="f10" fmla="*/ f3 1 1571194"/>
              <a:gd name="f11" fmla="*/ f4 1 47119"/>
              <a:gd name="f12" fmla="+- f7 0 f5"/>
              <a:gd name="f13" fmla="+- f6 0 f5"/>
              <a:gd name="f14" fmla="*/ f9 f0 1"/>
              <a:gd name="f15" fmla="*/ f13 1 1571194"/>
              <a:gd name="f16" fmla="*/ f12 1 47119"/>
              <a:gd name="f17" fmla="*/ 0 f13 1"/>
              <a:gd name="f18" fmla="*/ 0 f12 1"/>
              <a:gd name="f19" fmla="*/ 1571195 f13 1"/>
              <a:gd name="f20" fmla="*/ 47119 f12 1"/>
              <a:gd name="f21" fmla="*/ f14 1 f2"/>
              <a:gd name="f22" fmla="*/ f17 1 1571194"/>
              <a:gd name="f23" fmla="*/ f18 1 47119"/>
              <a:gd name="f24" fmla="*/ f19 1 1571194"/>
              <a:gd name="f25" fmla="*/ f20 1 47119"/>
              <a:gd name="f26" fmla="*/ f5 1 f15"/>
              <a:gd name="f27" fmla="*/ f6 1 f15"/>
              <a:gd name="f28" fmla="*/ f5 1 f16"/>
              <a:gd name="f29" fmla="*/ f7 1 f16"/>
              <a:gd name="f30" fmla="+- f21 0 f1"/>
              <a:gd name="f31" fmla="*/ f22 1 f15"/>
              <a:gd name="f32" fmla="*/ f23 1 f16"/>
              <a:gd name="f33" fmla="*/ f24 1 f15"/>
              <a:gd name="f34" fmla="*/ f25 1 f16"/>
              <a:gd name="f35" fmla="*/ f26 f10 1"/>
              <a:gd name="f36" fmla="*/ f27 f10 1"/>
              <a:gd name="f37" fmla="*/ f29 f11 1"/>
              <a:gd name="f38" fmla="*/ f28 f11 1"/>
              <a:gd name="f39" fmla="*/ f31 f10 1"/>
              <a:gd name="f40" fmla="*/ f32 f11 1"/>
              <a:gd name="f41" fmla="*/ f33 f10 1"/>
              <a:gd name="f42" fmla="*/ f34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39" y="f40"/>
              </a:cxn>
              <a:cxn ang="f30">
                <a:pos x="f41" y="f40"/>
              </a:cxn>
              <a:cxn ang="f30">
                <a:pos x="f41" y="f42"/>
              </a:cxn>
              <a:cxn ang="f30">
                <a:pos x="f39" y="f42"/>
              </a:cxn>
            </a:cxnLst>
            <a:rect l="f35" t="f38" r="f36" b="f37"/>
            <a:pathLst>
              <a:path w="1571194" h="47119">
                <a:moveTo>
                  <a:pt x="f5" y="f5"/>
                </a:moveTo>
                <a:lnTo>
                  <a:pt x="f8" y="f5"/>
                </a:lnTo>
                <a:lnTo>
                  <a:pt x="f8" y="f7"/>
                </a:lnTo>
                <a:lnTo>
                  <a:pt x="f5" y="f7"/>
                </a:lnTo>
                <a:close/>
              </a:path>
            </a:pathLst>
          </a:custGeom>
          <a:gradFill>
            <a:gsLst>
              <a:gs pos="0">
                <a:srgbClr val="4F2BD3"/>
              </a:gs>
              <a:gs pos="100000">
                <a:srgbClr val="7620C9"/>
              </a:gs>
            </a:gsLst>
            <a:lin ang="10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65" b="0" i="0" u="none" strike="noStrike" kern="1200" cap="none" spc="0" baseline="0">
              <a:solidFill>
                <a:srgbClr val="333333"/>
              </a:solidFill>
              <a:uFillTx/>
              <a:latin typeface="Segoe Sans Text"/>
            </a:endParaRPr>
          </a:p>
        </p:txBody>
      </p:sp>
      <p:sp>
        <p:nvSpPr>
          <p:cNvPr id="12" name="Freeform 38">
            <a:extLst>
              <a:ext uri="{FF2B5EF4-FFF2-40B4-BE49-F238E27FC236}">
                <a16:creationId xmlns:a16="http://schemas.microsoft.com/office/drawing/2014/main" id="{1E2D026A-FD3C-900D-D4EA-9D4DC83E9AEC}"/>
              </a:ext>
            </a:extLst>
          </p:cNvPr>
          <p:cNvSpPr/>
          <p:nvPr/>
        </p:nvSpPr>
        <p:spPr>
          <a:xfrm>
            <a:off x="1813684" y="5374724"/>
            <a:ext cx="158127" cy="1581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58129"/>
              <a:gd name="f7" fmla="val 158186"/>
              <a:gd name="f8" fmla="val 79093"/>
              <a:gd name="f9" fmla="val 122776"/>
              <a:gd name="f10" fmla="val 122731"/>
              <a:gd name="f11" fmla="val 158187"/>
              <a:gd name="f12" fmla="val 79065"/>
              <a:gd name="f13" fmla="val 35398"/>
              <a:gd name="f14" fmla="val 35411"/>
              <a:gd name="f15" fmla="+- 0 0 -90"/>
              <a:gd name="f16" fmla="*/ f3 1 158129"/>
              <a:gd name="f17" fmla="*/ f4 1 158186"/>
              <a:gd name="f18" fmla="+- f7 0 f5"/>
              <a:gd name="f19" fmla="+- f6 0 f5"/>
              <a:gd name="f20" fmla="*/ f15 f0 1"/>
              <a:gd name="f21" fmla="*/ f19 1 158129"/>
              <a:gd name="f22" fmla="*/ f18 1 158186"/>
              <a:gd name="f23" fmla="*/ 158129 f19 1"/>
              <a:gd name="f24" fmla="*/ 79093 f18 1"/>
              <a:gd name="f25" fmla="*/ 79065 f19 1"/>
              <a:gd name="f26" fmla="*/ 158187 f18 1"/>
              <a:gd name="f27" fmla="*/ 0 f19 1"/>
              <a:gd name="f28" fmla="*/ 0 f18 1"/>
              <a:gd name="f29" fmla="*/ f20 1 f2"/>
              <a:gd name="f30" fmla="*/ f23 1 158129"/>
              <a:gd name="f31" fmla="*/ f24 1 158186"/>
              <a:gd name="f32" fmla="*/ f25 1 158129"/>
              <a:gd name="f33" fmla="*/ f26 1 158186"/>
              <a:gd name="f34" fmla="*/ f27 1 158129"/>
              <a:gd name="f35" fmla="*/ f28 1 158186"/>
              <a:gd name="f36" fmla="*/ f5 1 f21"/>
              <a:gd name="f37" fmla="*/ f6 1 f21"/>
              <a:gd name="f38" fmla="*/ f5 1 f22"/>
              <a:gd name="f39" fmla="*/ f7 1 f22"/>
              <a:gd name="f40" fmla="+- f29 0 f1"/>
              <a:gd name="f41" fmla="*/ f30 1 f21"/>
              <a:gd name="f42" fmla="*/ f31 1 f22"/>
              <a:gd name="f43" fmla="*/ f32 1 f21"/>
              <a:gd name="f44" fmla="*/ f33 1 f22"/>
              <a:gd name="f45" fmla="*/ f34 1 f21"/>
              <a:gd name="f46" fmla="*/ f35 1 f22"/>
              <a:gd name="f47" fmla="*/ f36 f16 1"/>
              <a:gd name="f48" fmla="*/ f37 f16 1"/>
              <a:gd name="f49" fmla="*/ f39 f17 1"/>
              <a:gd name="f50" fmla="*/ f38 f17 1"/>
              <a:gd name="f51" fmla="*/ f41 f16 1"/>
              <a:gd name="f52" fmla="*/ f42 f17 1"/>
              <a:gd name="f53" fmla="*/ f43 f16 1"/>
              <a:gd name="f54" fmla="*/ f44 f17 1"/>
              <a:gd name="f55" fmla="*/ f45 f16 1"/>
              <a:gd name="f56" fmla="*/ f46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1" y="f52"/>
              </a:cxn>
              <a:cxn ang="f40">
                <a:pos x="f53" y="f54"/>
              </a:cxn>
              <a:cxn ang="f40">
                <a:pos x="f55" y="f52"/>
              </a:cxn>
              <a:cxn ang="f40">
                <a:pos x="f53" y="f56"/>
              </a:cxn>
              <a:cxn ang="f40">
                <a:pos x="f51" y="f52"/>
              </a:cxn>
            </a:cxnLst>
            <a:rect l="f47" t="f50" r="f48" b="f49"/>
            <a:pathLst>
              <a:path w="158129" h="158186">
                <a:moveTo>
                  <a:pt x="f6" y="f8"/>
                </a:moveTo>
                <a:cubicBezTo>
                  <a:pt x="f6" y="f9"/>
                  <a:pt x="f10" y="f11"/>
                  <a:pt x="f12" y="f11"/>
                </a:cubicBezTo>
                <a:cubicBezTo>
                  <a:pt x="f13" y="f11"/>
                  <a:pt x="f5" y="f9"/>
                  <a:pt x="f5" y="f8"/>
                </a:cubicBezTo>
                <a:cubicBezTo>
                  <a:pt x="f5" y="f14"/>
                  <a:pt x="f13" y="f5"/>
                  <a:pt x="f12" y="f5"/>
                </a:cubicBezTo>
                <a:cubicBezTo>
                  <a:pt x="f10" y="f5"/>
                  <a:pt x="f6" y="f14"/>
                  <a:pt x="f6" y="f8"/>
                </a:cubicBezTo>
                <a:close/>
              </a:path>
            </a:pathLst>
          </a:custGeom>
          <a:noFill/>
          <a:ln w="25402" cap="flat">
            <a:solidFill>
              <a:srgbClr val="E566CC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65" b="0" i="0" u="none" strike="noStrike" kern="1200" cap="none" spc="0" baseline="0">
              <a:solidFill>
                <a:srgbClr val="333333"/>
              </a:solidFill>
              <a:uFillTx/>
              <a:latin typeface="Segoe Sans Text"/>
            </a:endParaRPr>
          </a:p>
        </p:txBody>
      </p:sp>
      <p:sp>
        <p:nvSpPr>
          <p:cNvPr id="13" name="Freeform 39">
            <a:extLst>
              <a:ext uri="{FF2B5EF4-FFF2-40B4-BE49-F238E27FC236}">
                <a16:creationId xmlns:a16="http://schemas.microsoft.com/office/drawing/2014/main" id="{E75E01E9-F110-86FF-0F59-1F69260D207D}"/>
              </a:ext>
            </a:extLst>
          </p:cNvPr>
          <p:cNvSpPr/>
          <p:nvPr/>
        </p:nvSpPr>
        <p:spPr>
          <a:xfrm>
            <a:off x="3218093" y="5374724"/>
            <a:ext cx="158127" cy="1581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58129"/>
              <a:gd name="f7" fmla="val 158186"/>
              <a:gd name="f8" fmla="val 79093"/>
              <a:gd name="f9" fmla="val 122776"/>
              <a:gd name="f10" fmla="val 122731"/>
              <a:gd name="f11" fmla="val 158187"/>
              <a:gd name="f12" fmla="val 79065"/>
              <a:gd name="f13" fmla="val 35399"/>
              <a:gd name="f14" fmla="val 35411"/>
              <a:gd name="f15" fmla="+- 0 0 -90"/>
              <a:gd name="f16" fmla="*/ f3 1 158129"/>
              <a:gd name="f17" fmla="*/ f4 1 158186"/>
              <a:gd name="f18" fmla="+- f7 0 f5"/>
              <a:gd name="f19" fmla="+- f6 0 f5"/>
              <a:gd name="f20" fmla="*/ f15 f0 1"/>
              <a:gd name="f21" fmla="*/ f19 1 158129"/>
              <a:gd name="f22" fmla="*/ f18 1 158186"/>
              <a:gd name="f23" fmla="*/ 158129 f19 1"/>
              <a:gd name="f24" fmla="*/ 79093 f18 1"/>
              <a:gd name="f25" fmla="*/ 79065 f19 1"/>
              <a:gd name="f26" fmla="*/ 158187 f18 1"/>
              <a:gd name="f27" fmla="*/ 0 f19 1"/>
              <a:gd name="f28" fmla="*/ 0 f18 1"/>
              <a:gd name="f29" fmla="*/ f20 1 f2"/>
              <a:gd name="f30" fmla="*/ f23 1 158129"/>
              <a:gd name="f31" fmla="*/ f24 1 158186"/>
              <a:gd name="f32" fmla="*/ f25 1 158129"/>
              <a:gd name="f33" fmla="*/ f26 1 158186"/>
              <a:gd name="f34" fmla="*/ f27 1 158129"/>
              <a:gd name="f35" fmla="*/ f28 1 158186"/>
              <a:gd name="f36" fmla="*/ f5 1 f21"/>
              <a:gd name="f37" fmla="*/ f6 1 f21"/>
              <a:gd name="f38" fmla="*/ f5 1 f22"/>
              <a:gd name="f39" fmla="*/ f7 1 f22"/>
              <a:gd name="f40" fmla="+- f29 0 f1"/>
              <a:gd name="f41" fmla="*/ f30 1 f21"/>
              <a:gd name="f42" fmla="*/ f31 1 f22"/>
              <a:gd name="f43" fmla="*/ f32 1 f21"/>
              <a:gd name="f44" fmla="*/ f33 1 f22"/>
              <a:gd name="f45" fmla="*/ f34 1 f21"/>
              <a:gd name="f46" fmla="*/ f35 1 f22"/>
              <a:gd name="f47" fmla="*/ f36 f16 1"/>
              <a:gd name="f48" fmla="*/ f37 f16 1"/>
              <a:gd name="f49" fmla="*/ f39 f17 1"/>
              <a:gd name="f50" fmla="*/ f38 f17 1"/>
              <a:gd name="f51" fmla="*/ f41 f16 1"/>
              <a:gd name="f52" fmla="*/ f42 f17 1"/>
              <a:gd name="f53" fmla="*/ f43 f16 1"/>
              <a:gd name="f54" fmla="*/ f44 f17 1"/>
              <a:gd name="f55" fmla="*/ f45 f16 1"/>
              <a:gd name="f56" fmla="*/ f46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1" y="f52"/>
              </a:cxn>
              <a:cxn ang="f40">
                <a:pos x="f53" y="f54"/>
              </a:cxn>
              <a:cxn ang="f40">
                <a:pos x="f55" y="f52"/>
              </a:cxn>
              <a:cxn ang="f40">
                <a:pos x="f53" y="f56"/>
              </a:cxn>
              <a:cxn ang="f40">
                <a:pos x="f51" y="f52"/>
              </a:cxn>
            </a:cxnLst>
            <a:rect l="f47" t="f50" r="f48" b="f49"/>
            <a:pathLst>
              <a:path w="158129" h="158186">
                <a:moveTo>
                  <a:pt x="f6" y="f8"/>
                </a:moveTo>
                <a:cubicBezTo>
                  <a:pt x="f6" y="f9"/>
                  <a:pt x="f10" y="f11"/>
                  <a:pt x="f12" y="f11"/>
                </a:cubicBezTo>
                <a:cubicBezTo>
                  <a:pt x="f13" y="f11"/>
                  <a:pt x="f5" y="f9"/>
                  <a:pt x="f5" y="f8"/>
                </a:cubicBezTo>
                <a:cubicBezTo>
                  <a:pt x="f5" y="f14"/>
                  <a:pt x="f13" y="f5"/>
                  <a:pt x="f12" y="f5"/>
                </a:cubicBezTo>
                <a:cubicBezTo>
                  <a:pt x="f10" y="f5"/>
                  <a:pt x="f6" y="f14"/>
                  <a:pt x="f6" y="f8"/>
                </a:cubicBezTo>
                <a:close/>
              </a:path>
            </a:pathLst>
          </a:custGeom>
          <a:noFill/>
          <a:ln w="25402" cap="flat">
            <a:solidFill>
              <a:srgbClr val="D502AA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65" b="0" i="0" u="none" strike="noStrike" kern="1200" cap="none" spc="0" baseline="0">
              <a:solidFill>
                <a:srgbClr val="333333"/>
              </a:solidFill>
              <a:uFillTx/>
              <a:latin typeface="Segoe Sans Text"/>
            </a:endParaRPr>
          </a:p>
        </p:txBody>
      </p:sp>
      <p:sp>
        <p:nvSpPr>
          <p:cNvPr id="14" name="Freeform 40">
            <a:extLst>
              <a:ext uri="{FF2B5EF4-FFF2-40B4-BE49-F238E27FC236}">
                <a16:creationId xmlns:a16="http://schemas.microsoft.com/office/drawing/2014/main" id="{FBA130FB-F416-C051-82C4-0033445DEB8F}"/>
              </a:ext>
            </a:extLst>
          </p:cNvPr>
          <p:cNvSpPr/>
          <p:nvPr/>
        </p:nvSpPr>
        <p:spPr>
          <a:xfrm>
            <a:off x="4604991" y="5374724"/>
            <a:ext cx="158127" cy="1581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58129"/>
              <a:gd name="f7" fmla="val 158186"/>
              <a:gd name="f8" fmla="val 79093"/>
              <a:gd name="f9" fmla="val 122776"/>
              <a:gd name="f10" fmla="val 122731"/>
              <a:gd name="f11" fmla="val 158187"/>
              <a:gd name="f12" fmla="val 79065"/>
              <a:gd name="f13" fmla="val 35399"/>
              <a:gd name="f14" fmla="val 35411"/>
              <a:gd name="f15" fmla="+- 0 0 -90"/>
              <a:gd name="f16" fmla="*/ f3 1 158129"/>
              <a:gd name="f17" fmla="*/ f4 1 158186"/>
              <a:gd name="f18" fmla="+- f7 0 f5"/>
              <a:gd name="f19" fmla="+- f6 0 f5"/>
              <a:gd name="f20" fmla="*/ f15 f0 1"/>
              <a:gd name="f21" fmla="*/ f19 1 158129"/>
              <a:gd name="f22" fmla="*/ f18 1 158186"/>
              <a:gd name="f23" fmla="*/ 158129 f19 1"/>
              <a:gd name="f24" fmla="*/ 79093 f18 1"/>
              <a:gd name="f25" fmla="*/ 79065 f19 1"/>
              <a:gd name="f26" fmla="*/ 158187 f18 1"/>
              <a:gd name="f27" fmla="*/ 0 f19 1"/>
              <a:gd name="f28" fmla="*/ 0 f18 1"/>
              <a:gd name="f29" fmla="*/ f20 1 f2"/>
              <a:gd name="f30" fmla="*/ f23 1 158129"/>
              <a:gd name="f31" fmla="*/ f24 1 158186"/>
              <a:gd name="f32" fmla="*/ f25 1 158129"/>
              <a:gd name="f33" fmla="*/ f26 1 158186"/>
              <a:gd name="f34" fmla="*/ f27 1 158129"/>
              <a:gd name="f35" fmla="*/ f28 1 158186"/>
              <a:gd name="f36" fmla="*/ f5 1 f21"/>
              <a:gd name="f37" fmla="*/ f6 1 f21"/>
              <a:gd name="f38" fmla="*/ f5 1 f22"/>
              <a:gd name="f39" fmla="*/ f7 1 f22"/>
              <a:gd name="f40" fmla="+- f29 0 f1"/>
              <a:gd name="f41" fmla="*/ f30 1 f21"/>
              <a:gd name="f42" fmla="*/ f31 1 f22"/>
              <a:gd name="f43" fmla="*/ f32 1 f21"/>
              <a:gd name="f44" fmla="*/ f33 1 f22"/>
              <a:gd name="f45" fmla="*/ f34 1 f21"/>
              <a:gd name="f46" fmla="*/ f35 1 f22"/>
              <a:gd name="f47" fmla="*/ f36 f16 1"/>
              <a:gd name="f48" fmla="*/ f37 f16 1"/>
              <a:gd name="f49" fmla="*/ f39 f17 1"/>
              <a:gd name="f50" fmla="*/ f38 f17 1"/>
              <a:gd name="f51" fmla="*/ f41 f16 1"/>
              <a:gd name="f52" fmla="*/ f42 f17 1"/>
              <a:gd name="f53" fmla="*/ f43 f16 1"/>
              <a:gd name="f54" fmla="*/ f44 f17 1"/>
              <a:gd name="f55" fmla="*/ f45 f16 1"/>
              <a:gd name="f56" fmla="*/ f46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1" y="f52"/>
              </a:cxn>
              <a:cxn ang="f40">
                <a:pos x="f53" y="f54"/>
              </a:cxn>
              <a:cxn ang="f40">
                <a:pos x="f55" y="f52"/>
              </a:cxn>
              <a:cxn ang="f40">
                <a:pos x="f53" y="f56"/>
              </a:cxn>
              <a:cxn ang="f40">
                <a:pos x="f51" y="f52"/>
              </a:cxn>
            </a:cxnLst>
            <a:rect l="f47" t="f50" r="f48" b="f49"/>
            <a:pathLst>
              <a:path w="158129" h="158186">
                <a:moveTo>
                  <a:pt x="f6" y="f8"/>
                </a:moveTo>
                <a:cubicBezTo>
                  <a:pt x="f6" y="f9"/>
                  <a:pt x="f10" y="f11"/>
                  <a:pt x="f12" y="f11"/>
                </a:cubicBezTo>
                <a:cubicBezTo>
                  <a:pt x="f13" y="f11"/>
                  <a:pt x="f5" y="f9"/>
                  <a:pt x="f5" y="f8"/>
                </a:cubicBezTo>
                <a:cubicBezTo>
                  <a:pt x="f5" y="f14"/>
                  <a:pt x="f13" y="f5"/>
                  <a:pt x="f12" y="f5"/>
                </a:cubicBezTo>
                <a:cubicBezTo>
                  <a:pt x="f10" y="f5"/>
                  <a:pt x="f6" y="f14"/>
                  <a:pt x="f6" y="f8"/>
                </a:cubicBezTo>
                <a:close/>
              </a:path>
            </a:pathLst>
          </a:custGeom>
          <a:noFill/>
          <a:ln w="25402" cap="flat">
            <a:solidFill>
              <a:srgbClr val="9715BF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65" b="0" i="0" u="none" strike="noStrike" kern="1200" cap="none" spc="0" baseline="0">
              <a:solidFill>
                <a:srgbClr val="333333"/>
              </a:solidFill>
              <a:uFillTx/>
              <a:latin typeface="Segoe Sans Text"/>
            </a:endParaRPr>
          </a:p>
        </p:txBody>
      </p:sp>
      <p:sp>
        <p:nvSpPr>
          <p:cNvPr id="15" name="Freeform 41">
            <a:extLst>
              <a:ext uri="{FF2B5EF4-FFF2-40B4-BE49-F238E27FC236}">
                <a16:creationId xmlns:a16="http://schemas.microsoft.com/office/drawing/2014/main" id="{D794B7A9-A149-834F-77A0-0F5142EBD800}"/>
              </a:ext>
            </a:extLst>
          </p:cNvPr>
          <p:cNvSpPr/>
          <p:nvPr/>
        </p:nvSpPr>
        <p:spPr>
          <a:xfrm>
            <a:off x="6007982" y="5374724"/>
            <a:ext cx="158127" cy="1581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58129"/>
              <a:gd name="f7" fmla="val 158186"/>
              <a:gd name="f8" fmla="val 79093"/>
              <a:gd name="f9" fmla="val 122776"/>
              <a:gd name="f10" fmla="val 122731"/>
              <a:gd name="f11" fmla="val 158187"/>
              <a:gd name="f12" fmla="val 79065"/>
              <a:gd name="f13" fmla="val 35398"/>
              <a:gd name="f14" fmla="val 35411"/>
              <a:gd name="f15" fmla="+- 0 0 -90"/>
              <a:gd name="f16" fmla="*/ f3 1 158129"/>
              <a:gd name="f17" fmla="*/ f4 1 158186"/>
              <a:gd name="f18" fmla="+- f7 0 f5"/>
              <a:gd name="f19" fmla="+- f6 0 f5"/>
              <a:gd name="f20" fmla="*/ f15 f0 1"/>
              <a:gd name="f21" fmla="*/ f19 1 158129"/>
              <a:gd name="f22" fmla="*/ f18 1 158186"/>
              <a:gd name="f23" fmla="*/ 158129 f19 1"/>
              <a:gd name="f24" fmla="*/ 79093 f18 1"/>
              <a:gd name="f25" fmla="*/ 79065 f19 1"/>
              <a:gd name="f26" fmla="*/ 158187 f18 1"/>
              <a:gd name="f27" fmla="*/ 0 f19 1"/>
              <a:gd name="f28" fmla="*/ 0 f18 1"/>
              <a:gd name="f29" fmla="*/ f20 1 f2"/>
              <a:gd name="f30" fmla="*/ f23 1 158129"/>
              <a:gd name="f31" fmla="*/ f24 1 158186"/>
              <a:gd name="f32" fmla="*/ f25 1 158129"/>
              <a:gd name="f33" fmla="*/ f26 1 158186"/>
              <a:gd name="f34" fmla="*/ f27 1 158129"/>
              <a:gd name="f35" fmla="*/ f28 1 158186"/>
              <a:gd name="f36" fmla="*/ f5 1 f21"/>
              <a:gd name="f37" fmla="*/ f6 1 f21"/>
              <a:gd name="f38" fmla="*/ f5 1 f22"/>
              <a:gd name="f39" fmla="*/ f7 1 f22"/>
              <a:gd name="f40" fmla="+- f29 0 f1"/>
              <a:gd name="f41" fmla="*/ f30 1 f21"/>
              <a:gd name="f42" fmla="*/ f31 1 f22"/>
              <a:gd name="f43" fmla="*/ f32 1 f21"/>
              <a:gd name="f44" fmla="*/ f33 1 f22"/>
              <a:gd name="f45" fmla="*/ f34 1 f21"/>
              <a:gd name="f46" fmla="*/ f35 1 f22"/>
              <a:gd name="f47" fmla="*/ f36 f16 1"/>
              <a:gd name="f48" fmla="*/ f37 f16 1"/>
              <a:gd name="f49" fmla="*/ f39 f17 1"/>
              <a:gd name="f50" fmla="*/ f38 f17 1"/>
              <a:gd name="f51" fmla="*/ f41 f16 1"/>
              <a:gd name="f52" fmla="*/ f42 f17 1"/>
              <a:gd name="f53" fmla="*/ f43 f16 1"/>
              <a:gd name="f54" fmla="*/ f44 f17 1"/>
              <a:gd name="f55" fmla="*/ f45 f16 1"/>
              <a:gd name="f56" fmla="*/ f46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1" y="f52"/>
              </a:cxn>
              <a:cxn ang="f40">
                <a:pos x="f53" y="f54"/>
              </a:cxn>
              <a:cxn ang="f40">
                <a:pos x="f55" y="f52"/>
              </a:cxn>
              <a:cxn ang="f40">
                <a:pos x="f53" y="f56"/>
              </a:cxn>
              <a:cxn ang="f40">
                <a:pos x="f51" y="f52"/>
              </a:cxn>
            </a:cxnLst>
            <a:rect l="f47" t="f50" r="f48" b="f49"/>
            <a:pathLst>
              <a:path w="158129" h="158186">
                <a:moveTo>
                  <a:pt x="f6" y="f8"/>
                </a:moveTo>
                <a:cubicBezTo>
                  <a:pt x="f6" y="f9"/>
                  <a:pt x="f10" y="f11"/>
                  <a:pt x="f12" y="f11"/>
                </a:cubicBezTo>
                <a:cubicBezTo>
                  <a:pt x="f13" y="f11"/>
                  <a:pt x="f5" y="f9"/>
                  <a:pt x="f5" y="f8"/>
                </a:cubicBezTo>
                <a:cubicBezTo>
                  <a:pt x="f5" y="f14"/>
                  <a:pt x="f13" y="f5"/>
                  <a:pt x="f12" y="f5"/>
                </a:cubicBezTo>
                <a:cubicBezTo>
                  <a:pt x="f10" y="f5"/>
                  <a:pt x="f6" y="f14"/>
                  <a:pt x="f6" y="f8"/>
                </a:cubicBezTo>
                <a:close/>
              </a:path>
            </a:pathLst>
          </a:custGeom>
          <a:noFill/>
          <a:ln w="25402" cap="flat">
            <a:solidFill>
              <a:srgbClr val="7620C9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65" b="0" i="0" u="none" strike="noStrike" kern="1200" cap="none" spc="0" baseline="0">
              <a:solidFill>
                <a:srgbClr val="333333"/>
              </a:solidFill>
              <a:uFillTx/>
              <a:latin typeface="Segoe Sans Text"/>
            </a:endParaRPr>
          </a:p>
        </p:txBody>
      </p:sp>
      <p:sp>
        <p:nvSpPr>
          <p:cNvPr id="16" name="Freeform 42">
            <a:extLst>
              <a:ext uri="{FF2B5EF4-FFF2-40B4-BE49-F238E27FC236}">
                <a16:creationId xmlns:a16="http://schemas.microsoft.com/office/drawing/2014/main" id="{9BC13951-C811-6F73-B1A1-0DF1E594F3CB}"/>
              </a:ext>
            </a:extLst>
          </p:cNvPr>
          <p:cNvSpPr/>
          <p:nvPr/>
        </p:nvSpPr>
        <p:spPr>
          <a:xfrm rot="10799991">
            <a:off x="7563907" y="5431928"/>
            <a:ext cx="4628080" cy="4711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803342"/>
              <a:gd name="f7" fmla="val 47119"/>
              <a:gd name="f8" fmla="+- 0 0 300"/>
              <a:gd name="f9" fmla="+- 0 0 8"/>
              <a:gd name="f10" fmla="+- 0 0 300"/>
              <a:gd name="f11" fmla="+- 0 0 8"/>
              <a:gd name="f12" fmla="val 1803043"/>
              <a:gd name="f13" fmla="val 47111"/>
              <a:gd name="f14" fmla="+- 0 0 -90"/>
              <a:gd name="f15" fmla="*/ f3 1 1803342"/>
              <a:gd name="f16" fmla="*/ f4 1 47119"/>
              <a:gd name="f17" fmla="+- f7 0 f5"/>
              <a:gd name="f18" fmla="+- f6 0 f5"/>
              <a:gd name="f19" fmla="*/ f14 f0 1"/>
              <a:gd name="f20" fmla="*/ f18 1 1803342"/>
              <a:gd name="f21" fmla="*/ f17 1 47119"/>
              <a:gd name="f22" fmla="*/ f8 f18 1"/>
              <a:gd name="f23" fmla="*/ f9 f17 1"/>
              <a:gd name="f24" fmla="*/ 1803043 f18 1"/>
              <a:gd name="f25" fmla="*/ 47111 f17 1"/>
              <a:gd name="f26" fmla="*/ f19 1 f2"/>
              <a:gd name="f27" fmla="*/ f22 1 1803342"/>
              <a:gd name="f28" fmla="*/ f23 1 47119"/>
              <a:gd name="f29" fmla="*/ f24 1 1803342"/>
              <a:gd name="f30" fmla="*/ f25 1 47119"/>
              <a:gd name="f31" fmla="*/ f5 1 f20"/>
              <a:gd name="f32" fmla="*/ f6 1 f20"/>
              <a:gd name="f33" fmla="*/ f5 1 f21"/>
              <a:gd name="f34" fmla="*/ f7 1 f21"/>
              <a:gd name="f35" fmla="+- f26 0 f1"/>
              <a:gd name="f36" fmla="*/ f27 1 f20"/>
              <a:gd name="f37" fmla="*/ f28 1 f21"/>
              <a:gd name="f38" fmla="*/ f29 1 f20"/>
              <a:gd name="f39" fmla="*/ f30 1 f21"/>
              <a:gd name="f40" fmla="*/ f31 f15 1"/>
              <a:gd name="f41" fmla="*/ f32 f15 1"/>
              <a:gd name="f42" fmla="*/ f34 f16 1"/>
              <a:gd name="f43" fmla="*/ f33 f16 1"/>
              <a:gd name="f44" fmla="*/ f36 f15 1"/>
              <a:gd name="f45" fmla="*/ f37 f16 1"/>
              <a:gd name="f46" fmla="*/ f38 f15 1"/>
              <a:gd name="f47" fmla="*/ f39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4" y="f45"/>
              </a:cxn>
              <a:cxn ang="f35">
                <a:pos x="f46" y="f45"/>
              </a:cxn>
              <a:cxn ang="f35">
                <a:pos x="f46" y="f47"/>
              </a:cxn>
              <a:cxn ang="f35">
                <a:pos x="f44" y="f47"/>
              </a:cxn>
            </a:cxnLst>
            <a:rect l="f40" t="f43" r="f41" b="f42"/>
            <a:pathLst>
              <a:path w="1803342" h="47119">
                <a:moveTo>
                  <a:pt x="f10" y="f11"/>
                </a:moveTo>
                <a:lnTo>
                  <a:pt x="f12" y="f11"/>
                </a:lnTo>
                <a:lnTo>
                  <a:pt x="f12" y="f13"/>
                </a:lnTo>
                <a:lnTo>
                  <a:pt x="f10" y="f13"/>
                </a:lnTo>
                <a:close/>
              </a:path>
            </a:pathLst>
          </a:custGeom>
          <a:gradFill>
            <a:gsLst>
              <a:gs pos="0">
                <a:srgbClr val="4F2BD3"/>
              </a:gs>
              <a:gs pos="100000">
                <a:srgbClr val="B8B8B8">
                  <a:alpha val="0"/>
                </a:srgbClr>
              </a:gs>
            </a:gsLst>
            <a:lin ang="10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65" b="0" i="0" u="none" strike="noStrike" kern="1200" cap="none" spc="0" baseline="0">
              <a:solidFill>
                <a:srgbClr val="333333"/>
              </a:solidFill>
              <a:uFillTx/>
              <a:latin typeface="Segoe Sans Text"/>
            </a:endParaRPr>
          </a:p>
        </p:txBody>
      </p:sp>
      <p:sp>
        <p:nvSpPr>
          <p:cNvPr id="17" name="Freeform 43">
            <a:extLst>
              <a:ext uri="{FF2B5EF4-FFF2-40B4-BE49-F238E27FC236}">
                <a16:creationId xmlns:a16="http://schemas.microsoft.com/office/drawing/2014/main" id="{59C285B4-0438-AF01-5DBC-E454997CFD11}"/>
              </a:ext>
            </a:extLst>
          </p:cNvPr>
          <p:cNvSpPr/>
          <p:nvPr/>
        </p:nvSpPr>
        <p:spPr>
          <a:xfrm>
            <a:off x="7408386" y="5374724"/>
            <a:ext cx="158127" cy="1581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58129"/>
              <a:gd name="f7" fmla="val 158186"/>
              <a:gd name="f8" fmla="val 79093"/>
              <a:gd name="f9" fmla="val 122776"/>
              <a:gd name="f10" fmla="val 122731"/>
              <a:gd name="f11" fmla="val 158187"/>
              <a:gd name="f12" fmla="val 79064"/>
              <a:gd name="f13" fmla="val 35398"/>
              <a:gd name="f14" fmla="val 35411"/>
              <a:gd name="f15" fmla="+- 0 0 -90"/>
              <a:gd name="f16" fmla="*/ f3 1 158129"/>
              <a:gd name="f17" fmla="*/ f4 1 158186"/>
              <a:gd name="f18" fmla="+- f7 0 f5"/>
              <a:gd name="f19" fmla="+- f6 0 f5"/>
              <a:gd name="f20" fmla="*/ f15 f0 1"/>
              <a:gd name="f21" fmla="*/ f19 1 158129"/>
              <a:gd name="f22" fmla="*/ f18 1 158186"/>
              <a:gd name="f23" fmla="*/ 158129 f19 1"/>
              <a:gd name="f24" fmla="*/ 79093 f18 1"/>
              <a:gd name="f25" fmla="*/ 79064 f19 1"/>
              <a:gd name="f26" fmla="*/ 158187 f18 1"/>
              <a:gd name="f27" fmla="*/ 0 f19 1"/>
              <a:gd name="f28" fmla="*/ 0 f18 1"/>
              <a:gd name="f29" fmla="*/ f20 1 f2"/>
              <a:gd name="f30" fmla="*/ f23 1 158129"/>
              <a:gd name="f31" fmla="*/ f24 1 158186"/>
              <a:gd name="f32" fmla="*/ f25 1 158129"/>
              <a:gd name="f33" fmla="*/ f26 1 158186"/>
              <a:gd name="f34" fmla="*/ f27 1 158129"/>
              <a:gd name="f35" fmla="*/ f28 1 158186"/>
              <a:gd name="f36" fmla="*/ f5 1 f21"/>
              <a:gd name="f37" fmla="*/ f6 1 f21"/>
              <a:gd name="f38" fmla="*/ f5 1 f22"/>
              <a:gd name="f39" fmla="*/ f7 1 f22"/>
              <a:gd name="f40" fmla="+- f29 0 f1"/>
              <a:gd name="f41" fmla="*/ f30 1 f21"/>
              <a:gd name="f42" fmla="*/ f31 1 f22"/>
              <a:gd name="f43" fmla="*/ f32 1 f21"/>
              <a:gd name="f44" fmla="*/ f33 1 f22"/>
              <a:gd name="f45" fmla="*/ f34 1 f21"/>
              <a:gd name="f46" fmla="*/ f35 1 f22"/>
              <a:gd name="f47" fmla="*/ f36 f16 1"/>
              <a:gd name="f48" fmla="*/ f37 f16 1"/>
              <a:gd name="f49" fmla="*/ f39 f17 1"/>
              <a:gd name="f50" fmla="*/ f38 f17 1"/>
              <a:gd name="f51" fmla="*/ f41 f16 1"/>
              <a:gd name="f52" fmla="*/ f42 f17 1"/>
              <a:gd name="f53" fmla="*/ f43 f16 1"/>
              <a:gd name="f54" fmla="*/ f44 f17 1"/>
              <a:gd name="f55" fmla="*/ f45 f16 1"/>
              <a:gd name="f56" fmla="*/ f46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0">
                <a:pos x="f51" y="f52"/>
              </a:cxn>
              <a:cxn ang="f40">
                <a:pos x="f53" y="f54"/>
              </a:cxn>
              <a:cxn ang="f40">
                <a:pos x="f55" y="f52"/>
              </a:cxn>
              <a:cxn ang="f40">
                <a:pos x="f53" y="f56"/>
              </a:cxn>
              <a:cxn ang="f40">
                <a:pos x="f51" y="f52"/>
              </a:cxn>
            </a:cxnLst>
            <a:rect l="f47" t="f50" r="f48" b="f49"/>
            <a:pathLst>
              <a:path w="158129" h="158186">
                <a:moveTo>
                  <a:pt x="f6" y="f8"/>
                </a:moveTo>
                <a:cubicBezTo>
                  <a:pt x="f6" y="f9"/>
                  <a:pt x="f10" y="f11"/>
                  <a:pt x="f12" y="f11"/>
                </a:cubicBezTo>
                <a:cubicBezTo>
                  <a:pt x="f13" y="f11"/>
                  <a:pt x="f5" y="f9"/>
                  <a:pt x="f5" y="f8"/>
                </a:cubicBezTo>
                <a:cubicBezTo>
                  <a:pt x="f5" y="f14"/>
                  <a:pt x="f13" y="f5"/>
                  <a:pt x="f12" y="f5"/>
                </a:cubicBezTo>
                <a:cubicBezTo>
                  <a:pt x="f10" y="f5"/>
                  <a:pt x="f6" y="f14"/>
                  <a:pt x="f6" y="f8"/>
                </a:cubicBezTo>
                <a:close/>
              </a:path>
            </a:pathLst>
          </a:custGeom>
          <a:noFill/>
          <a:ln w="25402" cap="flat">
            <a:solidFill>
              <a:srgbClr val="512BD5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65" b="0" i="0" u="none" strike="noStrike" kern="1200" cap="none" spc="0" baseline="0">
              <a:solidFill>
                <a:srgbClr val="333333"/>
              </a:solidFill>
              <a:uFillTx/>
              <a:latin typeface="Segoe Sans Text"/>
            </a:endParaRPr>
          </a:p>
        </p:txBody>
      </p:sp>
      <p:sp>
        <p:nvSpPr>
          <p:cNvPr id="18" name="Text Placeholder 50">
            <a:extLst>
              <a:ext uri="{FF2B5EF4-FFF2-40B4-BE49-F238E27FC236}">
                <a16:creationId xmlns:a16="http://schemas.microsoft.com/office/drawing/2014/main" id="{3EE06BBB-D7CA-7B82-9015-6E4DF35D1E8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00013" y="2325054"/>
            <a:ext cx="2124078" cy="184663"/>
          </a:xfrm>
        </p:spPr>
        <p:txBody>
          <a:bodyPr/>
          <a:lstStyle>
            <a:lvl1pPr>
              <a:spcBef>
                <a:spcPts val="300"/>
              </a:spcBef>
              <a:defRPr sz="1200"/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9" name="Text Placeholder 50">
            <a:extLst>
              <a:ext uri="{FF2B5EF4-FFF2-40B4-BE49-F238E27FC236}">
                <a16:creationId xmlns:a16="http://schemas.microsoft.com/office/drawing/2014/main" id="{6810335B-EE0D-6EBC-A07F-276887D456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99136" y="2916021"/>
            <a:ext cx="2124078" cy="184663"/>
          </a:xfrm>
        </p:spPr>
        <p:txBody>
          <a:bodyPr/>
          <a:lstStyle>
            <a:lvl1pPr>
              <a:spcBef>
                <a:spcPts val="300"/>
              </a:spcBef>
              <a:defRPr sz="1200"/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50">
            <a:extLst>
              <a:ext uri="{FF2B5EF4-FFF2-40B4-BE49-F238E27FC236}">
                <a16:creationId xmlns:a16="http://schemas.microsoft.com/office/drawing/2014/main" id="{E8B88605-653F-18E5-7489-9A2377FC52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02834" y="5660035"/>
            <a:ext cx="779836" cy="153884"/>
          </a:xfrm>
        </p:spPr>
        <p:txBody>
          <a:bodyPr anchorCtr="1"/>
          <a:lstStyle>
            <a:lvl1pPr algn="ctr">
              <a:spcBef>
                <a:spcPts val="200"/>
              </a:spcBef>
              <a:defRPr sz="1000"/>
            </a:lvl1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21" name="Text Placeholder 50">
            <a:extLst>
              <a:ext uri="{FF2B5EF4-FFF2-40B4-BE49-F238E27FC236}">
                <a16:creationId xmlns:a16="http://schemas.microsoft.com/office/drawing/2014/main" id="{30921DF2-FAB2-6FBE-A8C2-6A5FEDCF78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07234" y="5660035"/>
            <a:ext cx="779836" cy="153884"/>
          </a:xfrm>
        </p:spPr>
        <p:txBody>
          <a:bodyPr anchorCtr="1"/>
          <a:lstStyle>
            <a:lvl1pPr algn="ctr">
              <a:spcBef>
                <a:spcPts val="200"/>
              </a:spcBef>
              <a:defRPr sz="1000"/>
            </a:lvl1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22" name="Text Placeholder 50">
            <a:extLst>
              <a:ext uri="{FF2B5EF4-FFF2-40B4-BE49-F238E27FC236}">
                <a16:creationId xmlns:a16="http://schemas.microsoft.com/office/drawing/2014/main" id="{CB9ECD8D-4AE7-324E-E72B-2D0826840E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294132" y="5660035"/>
            <a:ext cx="779836" cy="153884"/>
          </a:xfrm>
        </p:spPr>
        <p:txBody>
          <a:bodyPr anchorCtr="1"/>
          <a:lstStyle>
            <a:lvl1pPr algn="ctr">
              <a:spcBef>
                <a:spcPts val="200"/>
              </a:spcBef>
              <a:defRPr sz="1000"/>
            </a:lvl1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1CD8EF36-0135-F70E-6F33-D139C43F51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97132" y="5660035"/>
            <a:ext cx="779836" cy="153884"/>
          </a:xfrm>
        </p:spPr>
        <p:txBody>
          <a:bodyPr anchorCtr="1"/>
          <a:lstStyle>
            <a:lvl1pPr algn="ctr">
              <a:spcBef>
                <a:spcPts val="200"/>
              </a:spcBef>
              <a:defRPr sz="1000"/>
            </a:lvl1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24" name="Text Placeholder 50">
            <a:extLst>
              <a:ext uri="{FF2B5EF4-FFF2-40B4-BE49-F238E27FC236}">
                <a16:creationId xmlns:a16="http://schemas.microsoft.com/office/drawing/2014/main" id="{5763E535-65E8-7AE9-B772-536E171014F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97527" y="5660035"/>
            <a:ext cx="779836" cy="153884"/>
          </a:xfrm>
        </p:spPr>
        <p:txBody>
          <a:bodyPr anchorCtr="1"/>
          <a:lstStyle>
            <a:lvl1pPr algn="ctr">
              <a:spcBef>
                <a:spcPts val="200"/>
              </a:spcBef>
              <a:defRPr sz="1000"/>
            </a:lvl1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25" name="Straight Connector 72">
            <a:extLst>
              <a:ext uri="{FF2B5EF4-FFF2-40B4-BE49-F238E27FC236}">
                <a16:creationId xmlns:a16="http://schemas.microsoft.com/office/drawing/2014/main" id="{5B1406CA-580E-2E0D-51CD-38539023E22A}"/>
              </a:ext>
            </a:extLst>
          </p:cNvPr>
          <p:cNvCxnSpPr/>
          <p:nvPr/>
        </p:nvCxnSpPr>
        <p:spPr>
          <a:xfrm flipH="1">
            <a:off x="7487034" y="5032638"/>
            <a:ext cx="832" cy="287167"/>
          </a:xfrm>
          <a:prstGeom prst="straightConnector1">
            <a:avLst/>
          </a:prstGeom>
          <a:noFill/>
          <a:ln w="25402" cap="rnd">
            <a:solidFill>
              <a:srgbClr val="512BD5"/>
            </a:solidFill>
            <a:custDash>
              <a:ds d="300000" sp="0"/>
            </a:custDash>
            <a:miter/>
          </a:ln>
        </p:spPr>
      </p:cxnSp>
      <p:sp>
        <p:nvSpPr>
          <p:cNvPr id="26" name="Text Placeholder 50">
            <a:extLst>
              <a:ext uri="{FF2B5EF4-FFF2-40B4-BE49-F238E27FC236}">
                <a16:creationId xmlns:a16="http://schemas.microsoft.com/office/drawing/2014/main" id="{D1871FF2-F010-040D-DC12-2DD3F864D22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88311" y="3505041"/>
            <a:ext cx="2124078" cy="184663"/>
          </a:xfrm>
        </p:spPr>
        <p:txBody>
          <a:bodyPr/>
          <a:lstStyle>
            <a:lvl1pPr>
              <a:spcBef>
                <a:spcPts val="300"/>
              </a:spcBef>
              <a:defRPr sz="1200"/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7" name="Text Placeholder 50">
            <a:extLst>
              <a:ext uri="{FF2B5EF4-FFF2-40B4-BE49-F238E27FC236}">
                <a16:creationId xmlns:a16="http://schemas.microsoft.com/office/drawing/2014/main" id="{05906707-5754-644E-CBCF-C13AE877CBC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1458" y="4095551"/>
            <a:ext cx="2124078" cy="184663"/>
          </a:xfrm>
        </p:spPr>
        <p:txBody>
          <a:bodyPr/>
          <a:lstStyle>
            <a:lvl1pPr>
              <a:spcBef>
                <a:spcPts val="300"/>
              </a:spcBef>
              <a:defRPr sz="1200"/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50">
            <a:extLst>
              <a:ext uri="{FF2B5EF4-FFF2-40B4-BE49-F238E27FC236}">
                <a16:creationId xmlns:a16="http://schemas.microsoft.com/office/drawing/2014/main" id="{C0E14919-9114-8A2B-75AE-4FC7A57910C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03310" y="4691877"/>
            <a:ext cx="2124078" cy="184663"/>
          </a:xfrm>
        </p:spPr>
        <p:txBody>
          <a:bodyPr/>
          <a:lstStyle>
            <a:lvl1pPr>
              <a:spcBef>
                <a:spcPts val="300"/>
              </a:spcBef>
              <a:defRPr sz="1200"/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184D813-0716-8707-EDD6-AB55998B09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2640" y="993422"/>
            <a:ext cx="11018520" cy="61555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8192632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8" grpId="0" build="p"/>
      <p:bldP spid="19" grpId="0" build="p"/>
      <p:bldP spid="26" grpId="0" build="p"/>
      <p:bldP spid="27" grpId="0" build="p"/>
      <p:bldP spid="28" grpId="0" build="p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A0392F1-4262-C222-11D5-B216CF16613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40659" y="4113647"/>
            <a:ext cx="2313432" cy="276999"/>
          </a:xfrm>
        </p:spPr>
        <p:txBody>
          <a:bodyPr anchorCtr="1"/>
          <a:lstStyle>
            <a:lvl1pPr algn="ctr">
              <a:spcBef>
                <a:spcPts val="0"/>
              </a:spcBef>
              <a:defRPr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1015FE3-9F8D-5AAB-97F0-A3222E22DCC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691856" y="3076507"/>
            <a:ext cx="799962" cy="799962"/>
          </a:xfrm>
          <a:solidFill>
            <a:srgbClr val="190449"/>
          </a:solidFill>
        </p:spPr>
        <p:txBody>
          <a:bodyPr bIns="594360" anchor="ctr" anchorCtr="1">
            <a:noAutofit/>
          </a:bodyPr>
          <a:lstStyle>
            <a:lvl1pPr algn="ctr">
              <a:spcBef>
                <a:spcPts val="200"/>
              </a:spcBef>
              <a:defRPr sz="800" b="0"/>
            </a:lvl1pPr>
          </a:lstStyle>
          <a:p>
            <a:pPr lvl="0"/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3E2319A-C5EF-DA60-060D-C6E93670529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591318" y="3076507"/>
            <a:ext cx="799962" cy="799962"/>
          </a:xfrm>
          <a:solidFill>
            <a:srgbClr val="190449"/>
          </a:solidFill>
        </p:spPr>
        <p:txBody>
          <a:bodyPr bIns="594360" anchor="ctr" anchorCtr="1">
            <a:noAutofit/>
          </a:bodyPr>
          <a:lstStyle>
            <a:lvl1pPr algn="ctr">
              <a:spcBef>
                <a:spcPts val="200"/>
              </a:spcBef>
              <a:defRPr sz="800" b="0"/>
            </a:lvl1pPr>
          </a:lstStyle>
          <a:p>
            <a:pPr lvl="0"/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61678489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2 icons in box 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A5AC49C-215E-A8DF-4DA9-BAE12186F3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43297" y="3813752"/>
            <a:ext cx="2313432" cy="276999"/>
          </a:xfrm>
        </p:spPr>
        <p:txBody>
          <a:bodyPr anchorCtr="1"/>
          <a:lstStyle>
            <a:lvl1pPr algn="ctr">
              <a:spcBef>
                <a:spcPts val="0"/>
              </a:spcBef>
              <a:defRPr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7613F56-209A-F52A-DE29-A635E156BA0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905804" y="2777764"/>
            <a:ext cx="799962" cy="799962"/>
          </a:xfrm>
          <a:solidFill>
            <a:srgbClr val="190449"/>
          </a:solidFill>
        </p:spPr>
        <p:txBody>
          <a:bodyPr bIns="594360" anchor="ctr" anchorCtr="1">
            <a:noAutofit/>
          </a:bodyPr>
          <a:lstStyle>
            <a:lvl1pPr algn="ctr">
              <a:spcBef>
                <a:spcPts val="200"/>
              </a:spcBef>
              <a:defRPr sz="800" b="0"/>
            </a:lvl1pPr>
          </a:lstStyle>
          <a:p>
            <a:pPr lvl="0"/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2ABDCD2-A641-7D21-487B-B6ECE00D62D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500036" y="2777764"/>
            <a:ext cx="799962" cy="799962"/>
          </a:xfrm>
          <a:solidFill>
            <a:srgbClr val="190449"/>
          </a:solidFill>
        </p:spPr>
        <p:txBody>
          <a:bodyPr bIns="594360" anchor="ctr" anchorCtr="1">
            <a:noAutofit/>
          </a:bodyPr>
          <a:lstStyle>
            <a:lvl1pPr algn="ctr">
              <a:spcBef>
                <a:spcPts val="200"/>
              </a:spcBef>
              <a:defRPr sz="800" b="0"/>
            </a:lvl1pPr>
          </a:lstStyle>
          <a:p>
            <a:pPr lvl="0"/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5" name="Picture 12" descr="Icon&#10;&#10;Description automatically generated">
            <a:extLst>
              <a:ext uri="{FF2B5EF4-FFF2-40B4-BE49-F238E27FC236}">
                <a16:creationId xmlns:a16="http://schemas.microsoft.com/office/drawing/2014/main" id="{80DEC56D-A65B-4D48-74F8-63CE41B154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4571149" y="5186760"/>
            <a:ext cx="595448" cy="59489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3E082E73-782C-664A-EDD4-43D33E7A45D0}"/>
              </a:ext>
            </a:extLst>
          </p:cNvPr>
          <p:cNvSpPr/>
          <p:nvPr/>
        </p:nvSpPr>
        <p:spPr>
          <a:xfrm>
            <a:off x="3561066" y="1267431"/>
            <a:ext cx="5069863" cy="885459"/>
          </a:xfrm>
          <a:prstGeom prst="rect">
            <a:avLst/>
          </a:prstGeom>
          <a:solidFill>
            <a:srgbClr val="190449"/>
          </a:solidFill>
          <a:ln cap="flat">
            <a:noFill/>
            <a:prstDash val="solid"/>
          </a:ln>
        </p:spPr>
        <p:txBody>
          <a:bodyPr vert="horz" wrap="square" lIns="182880" tIns="146304" rIns="182880" bIns="146304" anchor="t" anchorCtr="0" compatLnSpc="1">
            <a:noAutofit/>
          </a:bodyPr>
          <a:lstStyle/>
          <a:p>
            <a:pPr marL="0" marR="0" lvl="0" indent="0" algn="l" defTabSz="9324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Segoe Sans Text"/>
              <a:ea typeface="Segoe UI" pitchFamily="34"/>
              <a:cs typeface="Segoe UI" pitchFamily="3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F1E9AB0-74BA-4EAE-B1AB-73E3A42EA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61066" y="1404445"/>
            <a:ext cx="5069863" cy="553998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13322557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Page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E887DB9B-FF4E-3E36-AC29-D1566664A30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888986" y="2324715"/>
            <a:ext cx="2001795" cy="574599"/>
          </a:xfrm>
          <a:solidFill>
            <a:srgbClr val="190449"/>
          </a:solidFill>
        </p:spPr>
        <p:txBody>
          <a:bodyPr anchor="ctr" anchorCtr="1"/>
          <a:lstStyle>
            <a:lvl1pPr algn="ctr"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A357CF14-F75A-6AFE-1234-BC5A5CE06A1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2301169" y="3495595"/>
            <a:ext cx="2001795" cy="574599"/>
          </a:xfrm>
          <a:solidFill>
            <a:srgbClr val="190449"/>
          </a:solidFill>
        </p:spPr>
        <p:txBody>
          <a:bodyPr anchor="ctr" anchorCtr="1"/>
          <a:lstStyle>
            <a:lvl1pPr algn="ctr"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F48109DF-FC50-968D-52EF-4BDB5814510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095073" y="3495595"/>
            <a:ext cx="2001795" cy="574599"/>
          </a:xfrm>
          <a:solidFill>
            <a:srgbClr val="190449"/>
          </a:solidFill>
        </p:spPr>
        <p:txBody>
          <a:bodyPr anchor="ctr" anchorCtr="1"/>
          <a:lstStyle>
            <a:lvl1pPr algn="ctr"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25D40D-B3F0-C85D-2146-F34D46E4A69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888986" y="3495595"/>
            <a:ext cx="2001795" cy="574599"/>
          </a:xfrm>
          <a:solidFill>
            <a:srgbClr val="190449"/>
          </a:solidFill>
        </p:spPr>
        <p:txBody>
          <a:bodyPr anchor="ctr" anchorCtr="1"/>
          <a:lstStyle>
            <a:lvl1pPr algn="ctr"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C4C34-0A32-A78D-74C9-85EAA0BE355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2301169" y="4655320"/>
            <a:ext cx="2001795" cy="574599"/>
          </a:xfrm>
          <a:solidFill>
            <a:srgbClr val="190449"/>
          </a:solidFill>
        </p:spPr>
        <p:txBody>
          <a:bodyPr anchor="ctr" anchorCtr="1"/>
          <a:lstStyle>
            <a:lvl1pPr algn="ctr"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675A97D-8965-7224-F377-33175823916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095073" y="4655320"/>
            <a:ext cx="2001795" cy="574599"/>
          </a:xfrm>
          <a:solidFill>
            <a:srgbClr val="190449"/>
          </a:solidFill>
        </p:spPr>
        <p:txBody>
          <a:bodyPr anchor="ctr" anchorCtr="1"/>
          <a:lstStyle>
            <a:lvl1pPr algn="ctr"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728A4B7-0F8C-AA56-F70E-FAD46B5D6A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888986" y="4655320"/>
            <a:ext cx="2001795" cy="574599"/>
          </a:xfrm>
          <a:solidFill>
            <a:srgbClr val="190449"/>
          </a:solidFill>
        </p:spPr>
        <p:txBody>
          <a:bodyPr anchor="ctr" anchorCtr="1"/>
          <a:lstStyle>
            <a:lvl1pPr algn="ctr"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33648997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xt boxes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9E26976-747F-11EB-5652-A6180A9EC42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937321" y="2850440"/>
            <a:ext cx="2313432" cy="553998"/>
          </a:xfrm>
        </p:spPr>
        <p:txBody>
          <a:bodyPr anchorCtr="1"/>
          <a:lstStyle>
            <a:lvl1pPr algn="ctr"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consectetur adipiscing elit donec pretium, turpis vel varius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0F21A1F-C0D8-400D-D18F-120D2C23AA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960" y="980712"/>
            <a:ext cx="11050085" cy="615555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AEC80-0938-0472-041B-2A3EE6C7CB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79048" y="2333548"/>
            <a:ext cx="2313432" cy="276999"/>
          </a:xfrm>
        </p:spPr>
        <p:txBody>
          <a:bodyPr anchorCtr="1"/>
          <a:lstStyle>
            <a:lvl1pPr algn="ctr">
              <a:spcBef>
                <a:spcPts val="0"/>
              </a:spcBef>
              <a:defRPr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4DB678-96D4-BBC8-79A5-B9ACD66D0C5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79048" y="2850440"/>
            <a:ext cx="2313432" cy="553998"/>
          </a:xfrm>
        </p:spPr>
        <p:txBody>
          <a:bodyPr anchorCtr="1"/>
          <a:lstStyle>
            <a:lvl1pPr algn="ctr"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consectetur adipiscing elit donec pretium, turpis vel varius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14CF512-D876-931B-5B10-5F819DBDA8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07169" y="2333548"/>
            <a:ext cx="2313432" cy="276999"/>
          </a:xfrm>
        </p:spPr>
        <p:txBody>
          <a:bodyPr anchorCtr="1"/>
          <a:lstStyle>
            <a:lvl1pPr algn="ctr">
              <a:spcBef>
                <a:spcPts val="0"/>
              </a:spcBef>
              <a:defRPr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DDFA083-D035-C0C4-FC1F-C81252429C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07169" y="2850440"/>
            <a:ext cx="2313432" cy="553998"/>
          </a:xfrm>
        </p:spPr>
        <p:txBody>
          <a:bodyPr anchorCtr="1"/>
          <a:lstStyle>
            <a:lvl1pPr algn="ctr"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consectetur adipiscing elit donec pretium, turpis vel varius</a:t>
            </a:r>
          </a:p>
        </p:txBody>
      </p: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7EA87C34-C0DE-1B68-F9C8-2D7B69E99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64939" y="4074822"/>
            <a:ext cx="2847368" cy="1678490"/>
          </a:xfrm>
          <a:custGeom>
            <a:avLst>
              <a:gd name="f10" fmla="val 42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427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190449"/>
          </a:solidFill>
          <a:ln w="25402" cap="flat">
            <a:solidFill>
              <a:srgbClr val="D502AA"/>
            </a:solidFill>
            <a:prstDash val="solid"/>
            <a:miter/>
          </a:ln>
          <a:effectLst>
            <a:outerShdw dist="444496" dir="2700000" algn="tl">
              <a:srgbClr val="E566CC">
                <a:alpha val="20000"/>
              </a:srgbClr>
            </a:outerShdw>
          </a:effectLst>
        </p:spPr>
        <p:txBody>
          <a:bodyPr vert="horz" wrap="square" lIns="182852" tIns="91430" rIns="182852" bIns="146285" anchor="t" anchorCtr="0" compatLnSpc="1">
            <a:noAutofit/>
          </a:bodyPr>
          <a:lstStyle/>
          <a:p>
            <a:pPr marL="0" marR="0" lvl="0" indent="0" algn="l" defTabSz="93228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0" cap="none" spc="0" baseline="0">
              <a:solidFill>
                <a:srgbClr val="091F2C"/>
              </a:solidFill>
              <a:uFillTx/>
              <a:latin typeface="Segoe UI"/>
              <a:cs typeface="Segoe UI" pitchFamily="34"/>
            </a:endParaRPr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920D033F-B0CE-48C5-0B0B-E4D66AC69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40201" y="4074822"/>
            <a:ext cx="2847368" cy="1678490"/>
          </a:xfrm>
          <a:custGeom>
            <a:avLst>
              <a:gd name="f10" fmla="val 42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427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190449"/>
          </a:solidFill>
          <a:ln w="25402" cap="flat">
            <a:solidFill>
              <a:srgbClr val="D502AA"/>
            </a:solidFill>
            <a:prstDash val="solid"/>
            <a:miter/>
          </a:ln>
          <a:effectLst>
            <a:outerShdw dist="444496" dir="2700000" algn="tl">
              <a:srgbClr val="E566CC">
                <a:alpha val="20000"/>
              </a:srgbClr>
            </a:outerShdw>
          </a:effectLst>
        </p:spPr>
        <p:txBody>
          <a:bodyPr vert="horz" wrap="square" lIns="182852" tIns="91430" rIns="182852" bIns="146285" anchor="t" anchorCtr="0" compatLnSpc="1">
            <a:noAutofit/>
          </a:bodyPr>
          <a:lstStyle/>
          <a:p>
            <a:pPr marL="0" marR="0" lvl="0" indent="0" algn="l" defTabSz="93228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0" cap="none" spc="0" baseline="0">
              <a:solidFill>
                <a:srgbClr val="091F2C"/>
              </a:solidFill>
              <a:uFillTx/>
              <a:latin typeface="Segoe UI"/>
              <a:cs typeface="Segoe UI" pitchFamily="34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469DB4E9-3E45-5509-C218-A5529D47E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2080" y="4074822"/>
            <a:ext cx="2847368" cy="1678490"/>
          </a:xfrm>
          <a:custGeom>
            <a:avLst>
              <a:gd name="f10" fmla="val 42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427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190449"/>
          </a:solidFill>
          <a:ln w="25402" cap="flat">
            <a:solidFill>
              <a:srgbClr val="D502AA"/>
            </a:solidFill>
            <a:prstDash val="solid"/>
            <a:miter/>
          </a:ln>
          <a:effectLst>
            <a:outerShdw dist="444496" dir="2700000" algn="tl">
              <a:srgbClr val="E566CC">
                <a:alpha val="20000"/>
              </a:srgbClr>
            </a:outerShdw>
          </a:effectLst>
        </p:spPr>
        <p:txBody>
          <a:bodyPr vert="horz" wrap="square" lIns="182852" tIns="91430" rIns="182852" bIns="146285" anchor="t" anchorCtr="0" compatLnSpc="1">
            <a:noAutofit/>
          </a:bodyPr>
          <a:lstStyle/>
          <a:p>
            <a:pPr marL="0" marR="0" lvl="0" indent="0" algn="l" defTabSz="93228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0" cap="none" spc="0" baseline="0">
              <a:solidFill>
                <a:srgbClr val="091F2C"/>
              </a:solidFill>
              <a:uFillTx/>
              <a:latin typeface="Segoe UI"/>
              <a:cs typeface="Segoe UI" pitchFamily="34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3C02FFB-1C5C-80E4-5EBE-53A5A25593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937321" y="4387071"/>
            <a:ext cx="2313432" cy="276999"/>
          </a:xfrm>
        </p:spPr>
        <p:txBody>
          <a:bodyPr anchorCtr="1"/>
          <a:lstStyle>
            <a:lvl1pPr algn="ctr">
              <a:spcBef>
                <a:spcPts val="0"/>
              </a:spcBef>
              <a:defRPr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03218C4-D554-BF66-8C8C-E29DAFDC52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937321" y="4903963"/>
            <a:ext cx="2313432" cy="553998"/>
          </a:xfrm>
        </p:spPr>
        <p:txBody>
          <a:bodyPr anchorCtr="1"/>
          <a:lstStyle>
            <a:lvl1pPr algn="ctr"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consectetur adipiscing elit donec pretium, turpis vel varius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0E61E7A-B82C-4D57-E7F0-BF20B5D116D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79048" y="4387071"/>
            <a:ext cx="2313432" cy="276999"/>
          </a:xfrm>
        </p:spPr>
        <p:txBody>
          <a:bodyPr anchorCtr="1"/>
          <a:lstStyle>
            <a:lvl1pPr algn="ctr">
              <a:spcBef>
                <a:spcPts val="0"/>
              </a:spcBef>
              <a:defRPr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AFDB908-8F7A-9CE2-117D-2B457ED17DE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79048" y="4903963"/>
            <a:ext cx="2313432" cy="553998"/>
          </a:xfrm>
        </p:spPr>
        <p:txBody>
          <a:bodyPr anchorCtr="1"/>
          <a:lstStyle>
            <a:lvl1pPr algn="ctr"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consectetur adipiscing elit donec pretium, turpis vel varius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6BD8131-F934-D0ED-CCA7-E460789449E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07169" y="4387071"/>
            <a:ext cx="2313432" cy="276999"/>
          </a:xfrm>
        </p:spPr>
        <p:txBody>
          <a:bodyPr anchorCtr="1"/>
          <a:lstStyle>
            <a:lvl1pPr algn="ctr">
              <a:spcBef>
                <a:spcPts val="0"/>
              </a:spcBef>
              <a:defRPr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0EB71F-70B1-BF01-832D-731260B1D62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07169" y="4903963"/>
            <a:ext cx="2313432" cy="553998"/>
          </a:xfrm>
        </p:spPr>
        <p:txBody>
          <a:bodyPr anchorCtr="1"/>
          <a:lstStyle>
            <a:lvl1pPr algn="ctr"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consectetur adipiscing elit donec pretium, turpis vel varius</a:t>
            </a:r>
          </a:p>
        </p:txBody>
      </p:sp>
    </p:spTree>
    <p:extLst>
      <p:ext uri="{BB962C8B-B14F-4D97-AF65-F5344CB8AC3E}">
        <p14:creationId xmlns:p14="http://schemas.microsoft.com/office/powerpoint/2010/main" val="14362236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3icons in box 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73EC8C3-7424-0BCF-855D-DBD7A5F99AF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945075" y="3848819"/>
            <a:ext cx="2313432" cy="276999"/>
          </a:xfrm>
        </p:spPr>
        <p:txBody>
          <a:bodyPr anchorCtr="1"/>
          <a:lstStyle>
            <a:lvl1pPr algn="ctr">
              <a:spcBef>
                <a:spcPts val="0"/>
              </a:spcBef>
              <a:defRPr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644A5D9-3504-5B3A-AE66-A16ADCF6507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806302" y="3058668"/>
            <a:ext cx="590958" cy="590958"/>
          </a:xfrm>
          <a:solidFill>
            <a:srgbClr val="190449"/>
          </a:solidFill>
        </p:spPr>
        <p:txBody>
          <a:bodyPr bIns="594360" anchor="ctr" anchorCtr="1">
            <a:noAutofit/>
          </a:bodyPr>
          <a:lstStyle>
            <a:lvl1pPr algn="ctr">
              <a:spcBef>
                <a:spcPts val="100"/>
              </a:spcBef>
              <a:defRPr sz="600" b="0"/>
            </a:lvl1pPr>
          </a:lstStyle>
          <a:p>
            <a:pPr lvl="0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4C89E-CEC9-C694-78A0-CCB884C70D0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945075" y="4365711"/>
            <a:ext cx="2313432" cy="369335"/>
          </a:xfrm>
        </p:spPr>
        <p:txBody>
          <a:bodyPr anchorCtr="1"/>
          <a:lstStyle>
            <a:lvl1pPr algn="ctr"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consectetur adipiscing elit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321CCA-B77B-6C86-35D7-801DA9F63A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960" y="1724631"/>
            <a:ext cx="11050085" cy="553998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E9E71DBA-DE40-084B-91EF-3C853E23DE86}"/>
              </a:ext>
            </a:extLst>
          </p:cNvPr>
          <p:cNvSpPr/>
          <p:nvPr/>
        </p:nvSpPr>
        <p:spPr>
          <a:xfrm>
            <a:off x="2457047" y="2967685"/>
            <a:ext cx="772942" cy="772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90449"/>
          </a:solidFill>
          <a:ln cap="flat">
            <a:noFill/>
            <a:prstDash val="solid"/>
          </a:ln>
        </p:spPr>
        <p:txBody>
          <a:bodyPr vert="horz" wrap="square" lIns="182880" tIns="146304" rIns="182880" bIns="146304" anchor="t" anchorCtr="0" compatLnSpc="1">
            <a:noAutofit/>
          </a:bodyPr>
          <a:lstStyle/>
          <a:p>
            <a:pPr marL="0" marR="0" lvl="0" indent="0" algn="l" defTabSz="9324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Open Sans" pitchFamily="34"/>
              <a:ea typeface="Open Sans" pitchFamily="34"/>
              <a:cs typeface="Open Sans" pitchFamily="34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44937A7-2B6A-9839-1490-40FA715DDC2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86793" y="3848819"/>
            <a:ext cx="2313432" cy="276999"/>
          </a:xfrm>
        </p:spPr>
        <p:txBody>
          <a:bodyPr anchorCtr="1"/>
          <a:lstStyle>
            <a:lvl1pPr algn="ctr">
              <a:spcBef>
                <a:spcPts val="0"/>
              </a:spcBef>
              <a:defRPr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1A45B13-BCF1-E895-F7F7-9F13A6A4BB8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2548030" y="3058668"/>
            <a:ext cx="590958" cy="590958"/>
          </a:xfrm>
          <a:solidFill>
            <a:srgbClr val="190449"/>
          </a:solidFill>
        </p:spPr>
        <p:txBody>
          <a:bodyPr bIns="594360" anchor="ctr" anchorCtr="1">
            <a:noAutofit/>
          </a:bodyPr>
          <a:lstStyle>
            <a:lvl1pPr algn="ctr">
              <a:spcBef>
                <a:spcPts val="100"/>
              </a:spcBef>
              <a:defRPr sz="600" b="0"/>
            </a:lvl1pPr>
          </a:lstStyle>
          <a:p>
            <a:pPr lvl="0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6CC6CD-4B63-5E20-8B6B-2CB754A711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86793" y="4365711"/>
            <a:ext cx="2313432" cy="369335"/>
          </a:xfrm>
        </p:spPr>
        <p:txBody>
          <a:bodyPr anchorCtr="1"/>
          <a:lstStyle>
            <a:lvl1pPr algn="ctr"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consectetur adipiscing elit</a:t>
            </a:r>
          </a:p>
        </p:txBody>
      </p:sp>
      <p:sp>
        <p:nvSpPr>
          <p:cNvPr id="10" name="Oval 13">
            <a:extLst>
              <a:ext uri="{FF2B5EF4-FFF2-40B4-BE49-F238E27FC236}">
                <a16:creationId xmlns:a16="http://schemas.microsoft.com/office/drawing/2014/main" id="{FB44E6DD-A06D-4968-D4E3-F250D8AAD12C}"/>
              </a:ext>
            </a:extLst>
          </p:cNvPr>
          <p:cNvSpPr/>
          <p:nvPr/>
        </p:nvSpPr>
        <p:spPr>
          <a:xfrm>
            <a:off x="8985168" y="2967685"/>
            <a:ext cx="772942" cy="772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90449"/>
          </a:solidFill>
          <a:ln cap="flat">
            <a:noFill/>
            <a:prstDash val="solid"/>
          </a:ln>
        </p:spPr>
        <p:txBody>
          <a:bodyPr vert="horz" wrap="square" lIns="182880" tIns="146304" rIns="182880" bIns="146304" anchor="t" anchorCtr="0" compatLnSpc="1">
            <a:noAutofit/>
          </a:bodyPr>
          <a:lstStyle/>
          <a:p>
            <a:pPr marL="0" marR="0" lvl="0" indent="0" algn="l" defTabSz="9324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Open Sans" pitchFamily="34"/>
              <a:ea typeface="Open Sans" pitchFamily="34"/>
              <a:cs typeface="Open Sans" pitchFamily="34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68D0795-B3A3-D2BC-7D9A-5F1A034257A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14914" y="3848819"/>
            <a:ext cx="2313432" cy="276999"/>
          </a:xfrm>
        </p:spPr>
        <p:txBody>
          <a:bodyPr anchorCtr="1"/>
          <a:lstStyle>
            <a:lvl1pPr algn="ctr">
              <a:spcBef>
                <a:spcPts val="0"/>
              </a:spcBef>
              <a:defRPr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485B107-BE15-6DE7-E152-717CFDC3D62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076151" y="3058668"/>
            <a:ext cx="590958" cy="590958"/>
          </a:xfrm>
          <a:solidFill>
            <a:srgbClr val="190449"/>
          </a:solidFill>
        </p:spPr>
        <p:txBody>
          <a:bodyPr bIns="594360" anchor="ctr" anchorCtr="1">
            <a:noAutofit/>
          </a:bodyPr>
          <a:lstStyle>
            <a:lvl1pPr algn="ctr">
              <a:spcBef>
                <a:spcPts val="100"/>
              </a:spcBef>
              <a:defRPr sz="600" b="0"/>
            </a:lvl1pPr>
          </a:lstStyle>
          <a:p>
            <a:pPr lvl="0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110D519-8ABD-07F1-3B5D-5BC2DB70C8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14914" y="4365711"/>
            <a:ext cx="2313432" cy="369335"/>
          </a:xfrm>
        </p:spPr>
        <p:txBody>
          <a:bodyPr anchorCtr="1"/>
          <a:lstStyle>
            <a:lvl1pPr algn="ctr"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consectetur adipiscing elit</a:t>
            </a:r>
          </a:p>
        </p:txBody>
      </p:sp>
    </p:spTree>
    <p:extLst>
      <p:ext uri="{BB962C8B-B14F-4D97-AF65-F5344CB8AC3E}">
        <p14:creationId xmlns:p14="http://schemas.microsoft.com/office/powerpoint/2010/main" val="1271584717"/>
      </p:ext>
    </p:extLst>
  </p:cSld>
  <p:clrMapOvr>
    <a:masterClrMapping/>
  </p:clrMapOvr>
  <p:transition>
    <p:fade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3icons vertical 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A5A4086-502B-7470-7656-309BC23FC2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28844" y="3290495"/>
            <a:ext cx="3597651" cy="276999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F009AC9-B465-8FB8-6A18-661FB92A058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366939" y="3133520"/>
            <a:ext cx="590958" cy="590958"/>
          </a:xfrm>
          <a:solidFill>
            <a:srgbClr val="190449"/>
          </a:solidFill>
        </p:spPr>
        <p:txBody>
          <a:bodyPr bIns="594360" anchor="ctr" anchorCtr="1">
            <a:noAutofit/>
          </a:bodyPr>
          <a:lstStyle>
            <a:lvl1pPr algn="ctr">
              <a:spcBef>
                <a:spcPts val="100"/>
              </a:spcBef>
              <a:defRPr sz="600" b="0"/>
            </a:lvl1pPr>
          </a:lstStyle>
          <a:p>
            <a:pPr lvl="0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A799F-77DA-4012-4B92-5B28913DA40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28844" y="1964615"/>
            <a:ext cx="3597651" cy="276999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D5E4ABD-F3D3-298C-D40F-26B1D212D41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366939" y="1807640"/>
            <a:ext cx="590958" cy="590958"/>
          </a:xfrm>
          <a:solidFill>
            <a:srgbClr val="190449"/>
          </a:solidFill>
        </p:spPr>
        <p:txBody>
          <a:bodyPr bIns="594360" anchor="ctr" anchorCtr="1">
            <a:noAutofit/>
          </a:bodyPr>
          <a:lstStyle>
            <a:lvl1pPr algn="ctr">
              <a:spcBef>
                <a:spcPts val="100"/>
              </a:spcBef>
              <a:defRPr sz="600" b="0"/>
            </a:lvl1pPr>
          </a:lstStyle>
          <a:p>
            <a:pPr lvl="0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648816E-9EBC-7000-0D31-E2712C4F44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28844" y="4616375"/>
            <a:ext cx="3597651" cy="276999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5558B39-D4FE-EE9B-AEB8-4FD267C3733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366939" y="4459400"/>
            <a:ext cx="590958" cy="590958"/>
          </a:xfrm>
          <a:solidFill>
            <a:srgbClr val="190449"/>
          </a:solidFill>
        </p:spPr>
        <p:txBody>
          <a:bodyPr bIns="594360" anchor="ctr" anchorCtr="1">
            <a:noAutofit/>
          </a:bodyPr>
          <a:lstStyle>
            <a:lvl1pPr algn="ctr">
              <a:spcBef>
                <a:spcPts val="100"/>
              </a:spcBef>
              <a:defRPr sz="600" b="0"/>
            </a:lvl1pPr>
          </a:lstStyle>
          <a:p>
            <a:pPr lvl="0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49418263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aragraph 2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45287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 6 sections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2060AC77-BEFE-B6BD-CB22-6DFFB668E3E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374648" y="1356027"/>
            <a:ext cx="2642533" cy="553998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2BEF3EE-2AC5-E7E9-DC9A-ED2D75139A2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70736" y="2146554"/>
            <a:ext cx="2642533" cy="1107996"/>
          </a:xfrm>
        </p:spPr>
        <p:txBody>
          <a:bodyPr/>
          <a:lstStyle>
            <a:lvl1pPr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consectetur adipiscing elit. Donec pretium, turpis vel varius consectetur, risus nibh ultricies nulla, non commodo dui enim quis diam. Nullam elementum rhoncus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50C5A-4D82-D092-0A7D-634A42EB01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973921" y="2146554"/>
            <a:ext cx="2654978" cy="1107996"/>
          </a:xfrm>
        </p:spPr>
        <p:txBody>
          <a:bodyPr/>
          <a:lstStyle>
            <a:lvl1pPr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consectetur adipiscing elit. Donec pretium, turpis vel varius consectetur, risus nibh ultricies nulla, non commodo dui enim quis diam. Nullam elementum rhoncus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FF0784E4-6A04-7014-83D2-5DD838A4198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70736" y="3630515"/>
            <a:ext cx="2642533" cy="553998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A83C4CE5-5EC6-FEDE-27E1-6BA5E76940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973921" y="3630515"/>
            <a:ext cx="2640878" cy="553998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DD68F48-02A2-0160-F80A-08458432BB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374648" y="4436028"/>
            <a:ext cx="2628397" cy="1107996"/>
          </a:xfrm>
        </p:spPr>
        <p:txBody>
          <a:bodyPr/>
          <a:lstStyle>
            <a:lvl1pPr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consectetur adipiscing elit. Donec pretium, turpis vel varius consectetur, risus nibh ultricies nulla, non commodo dui enim quis diam. Nullam elementum rhoncus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536C8F5-76D9-AA18-FD3B-C9D12D3531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374648" y="3630515"/>
            <a:ext cx="2642533" cy="553998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1EB6642-C2D8-71C7-59A6-4F82AFDF8ED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70736" y="4436028"/>
            <a:ext cx="2642533" cy="1107996"/>
          </a:xfrm>
        </p:spPr>
        <p:txBody>
          <a:bodyPr/>
          <a:lstStyle>
            <a:lvl1pPr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consectetur adipiscing elit. Donec pretium, turpis vel varius consectetur, risus nibh ultricies nulla, non commodo dui enim quis diam. Nullam elementum rhoncus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F4E756-27EB-19C4-3852-B1D9C114CA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973921" y="4436028"/>
            <a:ext cx="2654978" cy="1107996"/>
          </a:xfrm>
        </p:spPr>
        <p:txBody>
          <a:bodyPr/>
          <a:lstStyle>
            <a:lvl1pPr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consectetur adipiscing elit. Donec pretium, turpis vel varius consectetur, risus nibh ultricies nulla, non commodo dui enim quis diam. Nullam elementum rhoncus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FE23F53-E802-55FF-8F4E-EB51E2F296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677" y="422032"/>
            <a:ext cx="11018520" cy="553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66592147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92301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column/subhead/bullets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F76100D2-4866-553F-1E03-78DDD25AD17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62617" y="1858673"/>
            <a:ext cx="4511137" cy="1264962"/>
          </a:xfrm>
        </p:spPr>
        <p:txBody>
          <a:bodyPr/>
          <a:lstStyle>
            <a:lvl1pPr marL="141283" indent="-141283">
              <a:spcBef>
                <a:spcPts val="300"/>
              </a:spcBef>
              <a:spcAft>
                <a:spcPts val="600"/>
              </a:spcAft>
              <a:buClr>
                <a:srgbClr val="D502AA"/>
              </a:buClr>
              <a:buSzPct val="90000"/>
              <a:buFont typeface="Arial" pitchFamily="34"/>
              <a:buChar char="•"/>
              <a:defRPr sz="1200" b="0"/>
            </a:lvl1pPr>
            <a:lvl2pPr marL="141283" lvl="0" indent="-141283">
              <a:spcAft>
                <a:spcPts val="600"/>
              </a:spcAft>
              <a:defRPr/>
            </a:lvl2pPr>
            <a:lvl3pPr marL="141283" lvl="0" indent="-141283">
              <a:spcAft>
                <a:spcPts val="600"/>
              </a:spcAft>
              <a:defRPr/>
            </a:lvl3pPr>
            <a:lvl4pPr marL="141283" lvl="0" indent="-141283">
              <a:spcAft>
                <a:spcPts val="600"/>
              </a:spcAft>
              <a:defRPr/>
            </a:lvl4pPr>
          </a:lstStyle>
          <a:p>
            <a:pPr lvl="0"/>
            <a:r>
              <a:rPr lang="en-US"/>
              <a:t>Lorem ipsum dolor sit amet, consectetur.</a:t>
            </a:r>
          </a:p>
          <a:p>
            <a:pPr lvl="0"/>
            <a:r>
              <a:rPr lang="en-US"/>
              <a:t>Donec pretium, turpis vel varius consectetur, risus nibh ultricies nulla, non commodo dui.</a:t>
            </a:r>
          </a:p>
          <a:p>
            <a:pPr lvl="0"/>
            <a:r>
              <a:rPr lang="en-US"/>
              <a:t>Nullam elementum rhoncus sapien ac feugiat. </a:t>
            </a:r>
          </a:p>
          <a:p>
            <a:pPr lvl="0"/>
            <a:r>
              <a:rPr lang="en-US"/>
              <a:t>Maecenas ac enim pretium, placerat eros quis.</a:t>
            </a:r>
          </a:p>
        </p:txBody>
      </p:sp>
    </p:spTree>
    <p:extLst>
      <p:ext uri="{BB962C8B-B14F-4D97-AF65-F5344CB8AC3E}">
        <p14:creationId xmlns:p14="http://schemas.microsoft.com/office/powerpoint/2010/main" val="148557324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column/bullets with subheads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3BE9323-924C-52D2-E99C-F49B598E0F1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06977" y="1865549"/>
            <a:ext cx="3192270" cy="2003624"/>
          </a:xfrm>
        </p:spPr>
        <p:txBody>
          <a:bodyPr/>
          <a:lstStyle>
            <a:lvl1pPr marL="141283" indent="-141283">
              <a:spcBef>
                <a:spcPts val="300"/>
              </a:spcBef>
              <a:spcAft>
                <a:spcPts val="600"/>
              </a:spcAft>
              <a:buClr>
                <a:srgbClr val="D502AA"/>
              </a:buClr>
              <a:buSzPct val="90000"/>
              <a:buFont typeface="Arial" pitchFamily="34"/>
              <a:buChar char="•"/>
              <a:defRPr sz="1200" b="0"/>
            </a:lvl1pPr>
            <a:lvl2pPr marL="141283" lvl="0" indent="-141283">
              <a:spcAft>
                <a:spcPts val="600"/>
              </a:spcAft>
              <a:defRPr/>
            </a:lvl2pPr>
            <a:lvl3pPr marL="141283" lvl="0" indent="-141283">
              <a:spcAft>
                <a:spcPts val="600"/>
              </a:spcAft>
              <a:defRPr/>
            </a:lvl3pPr>
            <a:lvl4pPr marL="141283" lvl="0" indent="-141283">
              <a:spcAft>
                <a:spcPts val="600"/>
              </a:spcAft>
              <a:defRPr/>
            </a:lvl4pPr>
          </a:lstStyle>
          <a:p>
            <a:pPr lvl="0"/>
            <a:r>
              <a:rPr lang="en-US"/>
              <a:t>Lorem ipsum dolor sit amet, conse ctetur adipiscing elit pulvinar vestib ulum nibh </a:t>
            </a:r>
          </a:p>
          <a:p>
            <a:pPr lvl="0"/>
            <a:r>
              <a:rPr lang="en-US"/>
              <a:t>Donec pretium, turpis vel varius consectetur, risus nibh ultricies nulla, non commodo dui risus nibh ultricies </a:t>
            </a:r>
          </a:p>
          <a:p>
            <a:pPr lvl="0"/>
            <a:r>
              <a:rPr lang="en-US"/>
              <a:t>Nullam elementum rhoncus sapien ac feugiat massa aliquet enim</a:t>
            </a:r>
          </a:p>
          <a:p>
            <a:pPr lvl="0"/>
            <a:r>
              <a:rPr lang="en-US"/>
              <a:t>Maecenas ac enim pretium, placerat eros quis, viverra ante quis tincidunt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B5D87124-DC96-A214-C3B8-C3EC248017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38897" y="1348895"/>
            <a:ext cx="3192270" cy="276999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45E82E-03BA-5753-F062-A57D1D6C7F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38897" y="1865549"/>
            <a:ext cx="3192270" cy="2003624"/>
          </a:xfrm>
        </p:spPr>
        <p:txBody>
          <a:bodyPr/>
          <a:lstStyle>
            <a:lvl1pPr marL="141283" indent="-141283">
              <a:spcBef>
                <a:spcPts val="300"/>
              </a:spcBef>
              <a:spcAft>
                <a:spcPts val="600"/>
              </a:spcAft>
              <a:buClr>
                <a:srgbClr val="D502AA"/>
              </a:buClr>
              <a:buSzPct val="90000"/>
              <a:buFont typeface="Arial" pitchFamily="34"/>
              <a:buChar char="•"/>
              <a:defRPr sz="1200" b="0"/>
            </a:lvl1pPr>
            <a:lvl2pPr marL="141283" lvl="0" indent="-141283">
              <a:spcAft>
                <a:spcPts val="600"/>
              </a:spcAft>
              <a:defRPr/>
            </a:lvl2pPr>
            <a:lvl3pPr marL="141283" lvl="0" indent="-141283">
              <a:spcAft>
                <a:spcPts val="600"/>
              </a:spcAft>
              <a:defRPr/>
            </a:lvl3pPr>
            <a:lvl4pPr marL="141283" lvl="0" indent="-141283">
              <a:spcAft>
                <a:spcPts val="600"/>
              </a:spcAft>
              <a:defRPr/>
            </a:lvl4pPr>
          </a:lstStyle>
          <a:p>
            <a:pPr lvl="0"/>
            <a:r>
              <a:rPr lang="en-US"/>
              <a:t>Lorem ipsum dolor sit amet, conse ctetur adipiscing elit pulvinar vestib ulum nibh </a:t>
            </a:r>
          </a:p>
          <a:p>
            <a:pPr lvl="0"/>
            <a:r>
              <a:rPr lang="en-US"/>
              <a:t>Donec pretium, turpis vel varius consectetur, risus nibh ultricies nulla, non commodo dui risus nibh ultricies </a:t>
            </a:r>
          </a:p>
          <a:p>
            <a:pPr lvl="0"/>
            <a:r>
              <a:rPr lang="en-US"/>
              <a:t>Nullam elementum rhoncus sapien ac feugiat massa aliquet enim</a:t>
            </a:r>
          </a:p>
          <a:p>
            <a:pPr lvl="0"/>
            <a:r>
              <a:rPr lang="en-US"/>
              <a:t>Maecenas ac enim pretium, placerat eros quis, viverra ante quis tincidunt ac</a:t>
            </a:r>
          </a:p>
        </p:txBody>
      </p:sp>
    </p:spTree>
    <p:extLst>
      <p:ext uri="{BB962C8B-B14F-4D97-AF65-F5344CB8AC3E}">
        <p14:creationId xmlns:p14="http://schemas.microsoft.com/office/powerpoint/2010/main" val="214635171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blocks/numbered text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45D0328-AE5B-91ED-AE43-FC85F00E07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12509" y="3044979"/>
            <a:ext cx="3033567" cy="738661"/>
          </a:xfrm>
        </p:spPr>
        <p:txBody>
          <a:bodyPr/>
          <a:lstStyle>
            <a:lvl1pPr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consectetur adipiscing elit. Donec pretium, turpis vel varius consectetur, risus nibh ultricies nulla, non commodo dui enim quis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8E5B4AB6-E126-2711-520D-9412BBFCB0E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60120" y="3044979"/>
            <a:ext cx="402336" cy="276999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81E32-F218-75ED-FBE6-469EEC75DF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12509" y="4233699"/>
            <a:ext cx="3033567" cy="738661"/>
          </a:xfrm>
        </p:spPr>
        <p:txBody>
          <a:bodyPr/>
          <a:lstStyle>
            <a:lvl1pPr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consectetur adipiscing elit. Donec pretium, turpis vel varius consectetur, risus nibh ultricies nulla, non commodo dui enim quis diam. 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73A79B74-BD53-93E1-3ADE-47874BFDA2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60120" y="4233699"/>
            <a:ext cx="402336" cy="276999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C124AF2-7754-B9CE-9B50-D02BEF3EE1C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82757" y="1856259"/>
            <a:ext cx="3033567" cy="738661"/>
          </a:xfrm>
        </p:spPr>
        <p:txBody>
          <a:bodyPr/>
          <a:lstStyle>
            <a:lvl1pPr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consectetur adipiscing elit. Donec pretium, turpis vel varius consectetur, risus nibh ultricies nulla, non commodo dui enim quis diam. 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8336FCDA-6897-D80F-4245-201DFDD3E82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30368" y="1856259"/>
            <a:ext cx="402336" cy="276999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9D75370-7498-F3E0-F681-E1E4B5F575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82757" y="3044979"/>
            <a:ext cx="3033567" cy="738661"/>
          </a:xfrm>
        </p:spPr>
        <p:txBody>
          <a:bodyPr/>
          <a:lstStyle>
            <a:lvl1pPr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consectetur adipiscing elit. Donec pretium, turpis vel varius consectetur, risus nibh ultricies nulla, non commodo dui enim quis diam. 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C2C61CB-D70F-5092-2F06-65FBEA3BDA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30368" y="3044979"/>
            <a:ext cx="402336" cy="276999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24E9FD8-AE68-6B1D-EBCB-0911764658A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82757" y="4233699"/>
            <a:ext cx="3033567" cy="738661"/>
          </a:xfrm>
        </p:spPr>
        <p:txBody>
          <a:bodyPr/>
          <a:lstStyle>
            <a:lvl1pPr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consectetur adipiscing elit. Donec pretium, turpis vel varius consectetur, risus nibh ultricies nulla, non commodo dui enim quis diam. 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9252C4A-254C-1AD2-58A8-D107404FEF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30368" y="4233699"/>
            <a:ext cx="402336" cy="276999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6099865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locks text with subhead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670E5DF-B890-DF80-156C-E56525FCB9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283543" y="4182858"/>
            <a:ext cx="3205794" cy="738661"/>
          </a:xfrm>
        </p:spPr>
        <p:txBody>
          <a:bodyPr/>
          <a:lstStyle>
            <a:lvl1pPr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 sectetur adipiscing elit. Donec pretium, turpis vel varius conse ctetur, risus nibh ultricies nulla, non commodo dui enim quis diam.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51E4B5FD-1243-3B28-8491-8619895D74E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11479" y="1829622"/>
            <a:ext cx="3192270" cy="276999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70A60-33E7-2BC5-D271-A333393B62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11479" y="2328940"/>
            <a:ext cx="3205794" cy="738661"/>
          </a:xfrm>
        </p:spPr>
        <p:txBody>
          <a:bodyPr/>
          <a:lstStyle>
            <a:lvl1pPr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 sectetur adipiscing elit. Donec pretium, turpis vel varius conse ctetur, risus nibh ultricies nulla, non commodo dui enim quis diam.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BB43B707-FEE1-986A-F681-61D6DC43316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11479" y="3683541"/>
            <a:ext cx="3192270" cy="276999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0000C1-C05A-4CC8-E53B-B270F862D6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11479" y="4182858"/>
            <a:ext cx="3205794" cy="738661"/>
          </a:xfrm>
        </p:spPr>
        <p:txBody>
          <a:bodyPr/>
          <a:lstStyle>
            <a:lvl1pPr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 sectetur adipiscing elit. Donec pretium, turpis vel varius conse ctetur, risus nibh ultricies nulla, non commodo dui enim quis diam.</a:t>
            </a:r>
          </a:p>
        </p:txBody>
      </p:sp>
    </p:spTree>
    <p:extLst>
      <p:ext uri="{BB962C8B-B14F-4D97-AF65-F5344CB8AC3E}">
        <p14:creationId xmlns:p14="http://schemas.microsoft.com/office/powerpoint/2010/main" val="33275497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teps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EE94D-A8E0-D80D-93E3-0F1350DD42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677" y="422032"/>
            <a:ext cx="11060490" cy="553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BBCB84EB-D149-5116-5F5E-3A2CB52C65F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84201" y="4216773"/>
            <a:ext cx="1980242" cy="246220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FABFA-EA16-DD93-41BC-934E1F4754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84201" y="4700281"/>
            <a:ext cx="2066013" cy="553998"/>
          </a:xfrm>
        </p:spPr>
        <p:txBody>
          <a:bodyPr/>
          <a:lstStyle>
            <a:lvl1pPr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 sectetur adipiscing elit. Donec pretium, turpis varius.</a:t>
            </a:r>
          </a:p>
        </p:txBody>
      </p:sp>
      <p:cxnSp>
        <p:nvCxnSpPr>
          <p:cNvPr id="5" name="Straight Connector 1">
            <a:extLst>
              <a:ext uri="{FF2B5EF4-FFF2-40B4-BE49-F238E27FC236}">
                <a16:creationId xmlns:a16="http://schemas.microsoft.com/office/drawing/2014/main" id="{47ADC031-8DDA-E715-872D-B584FE25DE55}"/>
              </a:ext>
            </a:extLst>
          </p:cNvPr>
          <p:cNvCxnSpPr/>
          <p:nvPr/>
        </p:nvCxnSpPr>
        <p:spPr>
          <a:xfrm flipH="1">
            <a:off x="0" y="3601528"/>
            <a:ext cx="12191996" cy="0"/>
          </a:xfrm>
          <a:prstGeom prst="straightConnector1">
            <a:avLst/>
          </a:prstGeom>
          <a:noFill/>
          <a:ln w="25402" cap="flat">
            <a:solidFill>
              <a:srgbClr val="E566CC"/>
            </a:solidFill>
            <a:prstDash val="solid"/>
            <a:miter/>
          </a:ln>
        </p:spPr>
      </p:cxn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45C0521-CE72-2AB1-D13B-CB2C1AE4AE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388382" y="1918831"/>
            <a:ext cx="1980242" cy="246220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39D29C0-9C47-1F56-43B9-085755DC2C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388382" y="2404807"/>
            <a:ext cx="2090263" cy="553998"/>
          </a:xfrm>
        </p:spPr>
        <p:txBody>
          <a:bodyPr/>
          <a:lstStyle>
            <a:lvl1pPr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81479C84-6C3D-B63C-2DEE-F6DB757DB6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73727" y="4216773"/>
            <a:ext cx="1980242" cy="246220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7ECBD5D-E379-AE0E-2F08-730AE1CBEB6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73727" y="4700281"/>
            <a:ext cx="2066013" cy="553998"/>
          </a:xfrm>
        </p:spPr>
        <p:txBody>
          <a:bodyPr/>
          <a:lstStyle>
            <a:lvl1pPr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AEBA7D4-DA08-4EE8-2A07-4503BC2F85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977908" y="1918831"/>
            <a:ext cx="1980242" cy="246220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C4BA84A-12C7-C3C8-914C-5F2A509C252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977908" y="2404807"/>
            <a:ext cx="2090263" cy="553998"/>
          </a:xfrm>
        </p:spPr>
        <p:txBody>
          <a:bodyPr/>
          <a:lstStyle>
            <a:lvl1pPr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2" name="Oval 34">
            <a:extLst>
              <a:ext uri="{FF2B5EF4-FFF2-40B4-BE49-F238E27FC236}">
                <a16:creationId xmlns:a16="http://schemas.microsoft.com/office/drawing/2014/main" id="{DAC4FA8E-86CC-21F8-222B-2740C0BC211B}"/>
              </a:ext>
            </a:extLst>
          </p:cNvPr>
          <p:cNvSpPr/>
          <p:nvPr/>
        </p:nvSpPr>
        <p:spPr>
          <a:xfrm>
            <a:off x="568985" y="4016849"/>
            <a:ext cx="73782" cy="7378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4F2BD3"/>
          </a:solidFill>
          <a:ln cap="flat">
            <a:noFill/>
            <a:prstDash val="solid"/>
          </a:ln>
        </p:spPr>
        <p:txBody>
          <a:bodyPr vert="horz" wrap="square" lIns="182880" tIns="146304" rIns="182880" bIns="146304" anchor="t" anchorCtr="0" compatLnSpc="1">
            <a:noAutofit/>
          </a:bodyPr>
          <a:lstStyle/>
          <a:p>
            <a:pPr marL="0" marR="0" lvl="0" indent="0" algn="l" defTabSz="9324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Open Sans" pitchFamily="34"/>
              <a:ea typeface="Open Sans" pitchFamily="34"/>
              <a:cs typeface="Open Sans" pitchFamily="34"/>
            </a:endParaRPr>
          </a:p>
        </p:txBody>
      </p:sp>
      <p:sp>
        <p:nvSpPr>
          <p:cNvPr id="13" name="Oval 35">
            <a:extLst>
              <a:ext uri="{FF2B5EF4-FFF2-40B4-BE49-F238E27FC236}">
                <a16:creationId xmlns:a16="http://schemas.microsoft.com/office/drawing/2014/main" id="{2AE1D976-BFF6-6861-A9B4-56B521AFE2E8}"/>
              </a:ext>
            </a:extLst>
          </p:cNvPr>
          <p:cNvSpPr/>
          <p:nvPr/>
        </p:nvSpPr>
        <p:spPr>
          <a:xfrm>
            <a:off x="6163330" y="4016849"/>
            <a:ext cx="73782" cy="7378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4F2BD3"/>
          </a:solidFill>
          <a:ln cap="flat">
            <a:noFill/>
            <a:prstDash val="solid"/>
          </a:ln>
        </p:spPr>
        <p:txBody>
          <a:bodyPr vert="horz" wrap="square" lIns="182880" tIns="146304" rIns="182880" bIns="146304" anchor="t" anchorCtr="0" compatLnSpc="1">
            <a:noAutofit/>
          </a:bodyPr>
          <a:lstStyle/>
          <a:p>
            <a:pPr marL="0" marR="0" lvl="0" indent="0" algn="l" defTabSz="9324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Open Sans" pitchFamily="34"/>
              <a:ea typeface="Open Sans" pitchFamily="34"/>
              <a:cs typeface="Open Sans" pitchFamily="34"/>
            </a:endParaRPr>
          </a:p>
        </p:txBody>
      </p:sp>
      <p:sp>
        <p:nvSpPr>
          <p:cNvPr id="14" name="Oval 36">
            <a:extLst>
              <a:ext uri="{FF2B5EF4-FFF2-40B4-BE49-F238E27FC236}">
                <a16:creationId xmlns:a16="http://schemas.microsoft.com/office/drawing/2014/main" id="{B3620EF9-A5FD-2812-55BC-FCE3EA0A2D7A}"/>
              </a:ext>
            </a:extLst>
          </p:cNvPr>
          <p:cNvSpPr/>
          <p:nvPr/>
        </p:nvSpPr>
        <p:spPr>
          <a:xfrm>
            <a:off x="3375681" y="3114583"/>
            <a:ext cx="73782" cy="7378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4F2BD3"/>
          </a:solidFill>
          <a:ln cap="flat">
            <a:noFill/>
            <a:prstDash val="solid"/>
          </a:ln>
        </p:spPr>
        <p:txBody>
          <a:bodyPr vert="horz" wrap="square" lIns="182880" tIns="146304" rIns="182880" bIns="146304" anchor="t" anchorCtr="0" compatLnSpc="1">
            <a:noAutofit/>
          </a:bodyPr>
          <a:lstStyle/>
          <a:p>
            <a:pPr marL="0" marR="0" lvl="0" indent="0" algn="l" defTabSz="9324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Open Sans" pitchFamily="34"/>
              <a:ea typeface="Open Sans" pitchFamily="34"/>
              <a:cs typeface="Open Sans" pitchFamily="34"/>
            </a:endParaRPr>
          </a:p>
        </p:txBody>
      </p:sp>
      <p:sp>
        <p:nvSpPr>
          <p:cNvPr id="15" name="Oval 37">
            <a:extLst>
              <a:ext uri="{FF2B5EF4-FFF2-40B4-BE49-F238E27FC236}">
                <a16:creationId xmlns:a16="http://schemas.microsoft.com/office/drawing/2014/main" id="{F22FD656-9D5F-2585-12E0-BBBAC9A4E4B8}"/>
              </a:ext>
            </a:extLst>
          </p:cNvPr>
          <p:cNvSpPr/>
          <p:nvPr/>
        </p:nvSpPr>
        <p:spPr>
          <a:xfrm>
            <a:off x="8963680" y="3114583"/>
            <a:ext cx="73782" cy="7378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4F2BD3"/>
          </a:solidFill>
          <a:ln cap="flat">
            <a:noFill/>
            <a:prstDash val="solid"/>
          </a:ln>
        </p:spPr>
        <p:txBody>
          <a:bodyPr vert="horz" wrap="square" lIns="182880" tIns="146304" rIns="182880" bIns="146304" anchor="t" anchorCtr="0" compatLnSpc="1">
            <a:noAutofit/>
          </a:bodyPr>
          <a:lstStyle/>
          <a:p>
            <a:pPr marL="0" marR="0" lvl="0" indent="0" algn="l" defTabSz="9324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Open Sans" pitchFamily="34"/>
              <a:ea typeface="Open Sans" pitchFamily="34"/>
              <a:cs typeface="Open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525594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6" grpId="0" build="p"/>
      <p:bldP spid="7" grpId="0" build="p"/>
      <p:bldP spid="8" grpId="0" build="p"/>
      <p:bldP spid="9" grpId="0" build="p"/>
      <p:bldP spid="10" grpId="0" build="p"/>
      <p:bldP spid="11" grpId="0" build="p"/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eps 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86A2C396-2B6A-523E-FD69-33301D5157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0677" y="2637221"/>
            <a:ext cx="3192270" cy="276999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2B565FD-720F-45FF-E1C1-2A6139131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32249" y="2637221"/>
            <a:ext cx="3192270" cy="276999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69DDF9EC-F407-79C7-B44B-4444ADE247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00210" y="2637221"/>
            <a:ext cx="3192270" cy="276999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2091343-891B-0B87-26D6-76CC5C348A8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0677" y="3150364"/>
            <a:ext cx="3205794" cy="738661"/>
          </a:xfrm>
        </p:spPr>
        <p:txBody>
          <a:bodyPr/>
          <a:lstStyle>
            <a:lvl1pPr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 sectetur adipiscing elit. Donec pretium, turpis vel varius conse ctetur, risus nibh ultricies nulla, non commodo dui enim quis diam.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8F5D902-0FA4-976A-7CC5-E75C9C5838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00210" y="3150364"/>
            <a:ext cx="3205794" cy="738661"/>
          </a:xfrm>
        </p:spPr>
        <p:txBody>
          <a:bodyPr/>
          <a:lstStyle>
            <a:lvl1pPr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 sectetur adipiscing elit. Donec pretium, turpis vel varius conse ctetur, risus nibh ultricies nulla, non commodo dui enim quis diam.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C765C72-ACF5-A6D2-3ACB-0124FBB7C67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32249" y="3150364"/>
            <a:ext cx="3205794" cy="738661"/>
          </a:xfrm>
        </p:spPr>
        <p:txBody>
          <a:bodyPr/>
          <a:lstStyle>
            <a:lvl1pPr>
              <a:spcBef>
                <a:spcPts val="1225"/>
              </a:spcBef>
              <a:defRPr sz="1200" b="0"/>
            </a:lvl1pPr>
          </a:lstStyle>
          <a:p>
            <a:pPr lvl="0"/>
            <a:r>
              <a:rPr lang="en-US"/>
              <a:t>Lorem ipsum dolor sit amet, con sectetur adipiscing elit. Donec pretium, turpis vel varius conse ctetur, risus nibh ultricies nulla, non commodo dui enim quis diam.</a:t>
            </a:r>
          </a:p>
        </p:txBody>
      </p:sp>
      <p:cxnSp>
        <p:nvCxnSpPr>
          <p:cNvPr id="8" name="Straight Connector 1">
            <a:extLst>
              <a:ext uri="{FF2B5EF4-FFF2-40B4-BE49-F238E27FC236}">
                <a16:creationId xmlns:a16="http://schemas.microsoft.com/office/drawing/2014/main" id="{AAFA63CB-81E4-5170-0A67-BA260062D33F}"/>
              </a:ext>
            </a:extLst>
          </p:cNvPr>
          <p:cNvCxnSpPr/>
          <p:nvPr/>
        </p:nvCxnSpPr>
        <p:spPr>
          <a:xfrm flipH="1">
            <a:off x="0" y="1779605"/>
            <a:ext cx="12191996" cy="0"/>
          </a:xfrm>
          <a:prstGeom prst="straightConnector1">
            <a:avLst/>
          </a:prstGeom>
          <a:noFill/>
          <a:ln w="25402" cap="flat">
            <a:solidFill>
              <a:srgbClr val="E566CC"/>
            </a:solidFill>
            <a:prstDash val="solid"/>
            <a:miter/>
          </a:ln>
        </p:spPr>
      </p:cxnSp>
      <p:sp>
        <p:nvSpPr>
          <p:cNvPr id="9" name="Oval 9">
            <a:extLst>
              <a:ext uri="{FF2B5EF4-FFF2-40B4-BE49-F238E27FC236}">
                <a16:creationId xmlns:a16="http://schemas.microsoft.com/office/drawing/2014/main" id="{2E249E1F-9547-0344-FB49-EE545CF822A6}"/>
              </a:ext>
            </a:extLst>
          </p:cNvPr>
          <p:cNvSpPr/>
          <p:nvPr/>
        </p:nvSpPr>
        <p:spPr>
          <a:xfrm>
            <a:off x="568985" y="2441448"/>
            <a:ext cx="73782" cy="7378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4F2BD3"/>
          </a:solidFill>
          <a:ln cap="flat">
            <a:noFill/>
            <a:prstDash val="solid"/>
          </a:ln>
        </p:spPr>
        <p:txBody>
          <a:bodyPr vert="horz" wrap="square" lIns="182880" tIns="146304" rIns="182880" bIns="146304" anchor="t" anchorCtr="0" compatLnSpc="1">
            <a:noAutofit/>
          </a:bodyPr>
          <a:lstStyle/>
          <a:p>
            <a:pPr marL="0" marR="0" lvl="0" indent="0" algn="l" defTabSz="9324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Segoe Sans Text"/>
              <a:ea typeface="Segoe UI" pitchFamily="34"/>
              <a:cs typeface="Segoe UI" pitchFamily="34"/>
            </a:endParaRPr>
          </a:p>
        </p:txBody>
      </p:sp>
      <p:sp>
        <p:nvSpPr>
          <p:cNvPr id="10" name="Oval 17">
            <a:extLst>
              <a:ext uri="{FF2B5EF4-FFF2-40B4-BE49-F238E27FC236}">
                <a16:creationId xmlns:a16="http://schemas.microsoft.com/office/drawing/2014/main" id="{073315B7-714A-32B7-81A7-45E2B5FBE54E}"/>
              </a:ext>
            </a:extLst>
          </p:cNvPr>
          <p:cNvSpPr/>
          <p:nvPr/>
        </p:nvSpPr>
        <p:spPr>
          <a:xfrm>
            <a:off x="4499634" y="2441448"/>
            <a:ext cx="73782" cy="7378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4F2BD3"/>
          </a:solidFill>
          <a:ln cap="flat">
            <a:noFill/>
            <a:prstDash val="solid"/>
          </a:ln>
        </p:spPr>
        <p:txBody>
          <a:bodyPr vert="horz" wrap="square" lIns="182880" tIns="146304" rIns="182880" bIns="146304" anchor="t" anchorCtr="0" compatLnSpc="1">
            <a:noAutofit/>
          </a:bodyPr>
          <a:lstStyle/>
          <a:p>
            <a:pPr marL="0" marR="0" lvl="0" indent="0" algn="l" defTabSz="9324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Segoe Sans Text"/>
              <a:ea typeface="Segoe UI" pitchFamily="34"/>
              <a:cs typeface="Segoe UI" pitchFamily="34"/>
            </a:endParaRPr>
          </a:p>
        </p:txBody>
      </p:sp>
      <p:sp>
        <p:nvSpPr>
          <p:cNvPr id="11" name="Oval 31">
            <a:extLst>
              <a:ext uri="{FF2B5EF4-FFF2-40B4-BE49-F238E27FC236}">
                <a16:creationId xmlns:a16="http://schemas.microsoft.com/office/drawing/2014/main" id="{CAD93D84-EED8-3719-EB72-6C9BC0CCD6F3}"/>
              </a:ext>
            </a:extLst>
          </p:cNvPr>
          <p:cNvSpPr/>
          <p:nvPr/>
        </p:nvSpPr>
        <p:spPr>
          <a:xfrm>
            <a:off x="8423937" y="2441448"/>
            <a:ext cx="73782" cy="7378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4F2BD3"/>
          </a:solidFill>
          <a:ln cap="flat">
            <a:noFill/>
            <a:prstDash val="solid"/>
          </a:ln>
        </p:spPr>
        <p:txBody>
          <a:bodyPr vert="horz" wrap="square" lIns="182880" tIns="146304" rIns="182880" bIns="146304" anchor="t" anchorCtr="0" compatLnSpc="1">
            <a:noAutofit/>
          </a:bodyPr>
          <a:lstStyle/>
          <a:p>
            <a:pPr marL="0" marR="0" lvl="0" indent="0" algn="l" defTabSz="93246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Segoe Sans Text"/>
              <a:ea typeface="Segoe UI" pitchFamily="34"/>
              <a:cs typeface="Segoe UI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4247066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 build="p"/>
      <p:bldP spid="7" grpId="0" build="p"/>
      <p:bldP spid="9" grpId="0" animBg="1"/>
      <p:bldP spid="10" grpId="0" animBg="1"/>
      <p:bldP spid="11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/image 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501635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2 images/text 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72758-B5B1-2CBF-5476-F9EC01B400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2609" y="990596"/>
            <a:ext cx="11024170" cy="553998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Lorem ipsum dolor sit amet, consectetur.</a:t>
            </a:r>
          </a:p>
        </p:txBody>
      </p:sp>
    </p:spTree>
    <p:extLst>
      <p:ext uri="{BB962C8B-B14F-4D97-AF65-F5344CB8AC3E}">
        <p14:creationId xmlns:p14="http://schemas.microsoft.com/office/powerpoint/2010/main" val="201756950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3 images/text 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BF42EDC-DA64-2B0F-883D-3622E3CACA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58643" y="5738774"/>
            <a:ext cx="3475040" cy="184663"/>
          </a:xfrm>
        </p:spPr>
        <p:txBody>
          <a:bodyPr anchorCtr="1"/>
          <a:lstStyle>
            <a:lvl1pPr algn="ctr">
              <a:spcBef>
                <a:spcPts val="0"/>
              </a:spcBef>
              <a:defRPr sz="1200" b="0"/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68E05DC-7EDD-97BB-6BF4-A4AD681000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134346" y="5738774"/>
            <a:ext cx="3475040" cy="184663"/>
          </a:xfrm>
        </p:spPr>
        <p:txBody>
          <a:bodyPr anchorCtr="1"/>
          <a:lstStyle>
            <a:lvl1pPr algn="ctr">
              <a:spcBef>
                <a:spcPts val="0"/>
              </a:spcBef>
              <a:defRPr sz="1200" b="0"/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E7DE7E-0E8D-1B04-3DC4-58293918DF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6743" y="990596"/>
            <a:ext cx="11018520" cy="553998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337089245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 3 10 sections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D9C8373-7CC1-F971-B444-5841C051F1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72577" y="2179435"/>
            <a:ext cx="5173272" cy="276999"/>
          </a:xfrm>
        </p:spPr>
        <p:txBody>
          <a:bodyPr/>
          <a:lstStyle>
            <a:lvl1pPr>
              <a:spcBef>
                <a:spcPts val="1225"/>
              </a:spcBef>
              <a:defRPr b="0"/>
            </a:lvl1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90362B-98C7-2B46-58BB-392D97695D1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72577" y="2945840"/>
            <a:ext cx="5173272" cy="276999"/>
          </a:xfrm>
        </p:spPr>
        <p:txBody>
          <a:bodyPr/>
          <a:lstStyle>
            <a:lvl1pPr>
              <a:spcBef>
                <a:spcPts val="1225"/>
              </a:spcBef>
              <a:defRPr b="0"/>
            </a:lvl1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22877-4485-0607-79F0-22109A6D17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72577" y="3712235"/>
            <a:ext cx="5173272" cy="276999"/>
          </a:xfrm>
        </p:spPr>
        <p:txBody>
          <a:bodyPr/>
          <a:lstStyle>
            <a:lvl1pPr>
              <a:spcBef>
                <a:spcPts val="1225"/>
              </a:spcBef>
              <a:defRPr b="0"/>
            </a:lvl1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60348D0-2483-23F5-B1D4-9F95EDF1FFB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72577" y="4478639"/>
            <a:ext cx="5173272" cy="276999"/>
          </a:xfrm>
        </p:spPr>
        <p:txBody>
          <a:bodyPr/>
          <a:lstStyle>
            <a:lvl1pPr>
              <a:spcBef>
                <a:spcPts val="1225"/>
              </a:spcBef>
              <a:defRPr b="0"/>
            </a:lvl1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B7AF9F5-9336-7B7F-508E-D25EE2DB83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72577" y="5245044"/>
            <a:ext cx="5173272" cy="276999"/>
          </a:xfrm>
        </p:spPr>
        <p:txBody>
          <a:bodyPr/>
          <a:lstStyle>
            <a:lvl1pPr>
              <a:spcBef>
                <a:spcPts val="1225"/>
              </a:spcBef>
              <a:defRPr b="0"/>
            </a:lvl1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7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607BCCB5-7D16-AD98-283A-7986B854D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119" y="5472949"/>
            <a:ext cx="1023835" cy="113424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386734168"/>
      </p:ext>
    </p:extLst>
  </p:cSld>
  <p:clrMapOvr>
    <a:masterClrMapping/>
  </p:clrMapOvr>
  <p:transition>
    <p:fade/>
  </p:transition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4 images/text 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B06F32F-007C-1812-CD09-27EEFADBA2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13912" y="5078632"/>
            <a:ext cx="2532888" cy="369335"/>
          </a:xfrm>
        </p:spPr>
        <p:txBody>
          <a:bodyPr anchorCtr="1"/>
          <a:lstStyle>
            <a:lvl1pPr algn="ctr">
              <a:spcBef>
                <a:spcPts val="0"/>
              </a:spcBef>
              <a:defRPr sz="1200" b="0"/>
            </a:lvl1pPr>
          </a:lstStyle>
          <a:p>
            <a:pPr lvl="0"/>
            <a:r>
              <a:rPr lang="en-US"/>
              <a:t>Lorem ipsum dolor sit amet, consectetur adipiscing elit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AA1950B-625B-B66B-3F77-B6803F2B9B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45205" y="5078632"/>
            <a:ext cx="2532888" cy="369335"/>
          </a:xfrm>
        </p:spPr>
        <p:txBody>
          <a:bodyPr anchorCtr="1"/>
          <a:lstStyle>
            <a:lvl1pPr algn="ctr">
              <a:spcBef>
                <a:spcPts val="0"/>
              </a:spcBef>
              <a:defRPr sz="1200" b="0"/>
            </a:lvl1pPr>
          </a:lstStyle>
          <a:p>
            <a:pPr lvl="0"/>
            <a:r>
              <a:rPr lang="en-US"/>
              <a:t>Lorem ipsum dolor sit amet, consectetur adipiscing elit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437B5-3B5E-B00B-D0C6-EFEF3779E3F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76498" y="5078632"/>
            <a:ext cx="2532888" cy="369335"/>
          </a:xfrm>
        </p:spPr>
        <p:txBody>
          <a:bodyPr anchorCtr="1"/>
          <a:lstStyle>
            <a:lvl1pPr algn="ctr">
              <a:spcBef>
                <a:spcPts val="0"/>
              </a:spcBef>
              <a:defRPr sz="1200" b="0"/>
            </a:lvl1pPr>
          </a:lstStyle>
          <a:p>
            <a:pPr lvl="0"/>
            <a:r>
              <a:rPr lang="en-US"/>
              <a:t>Lorem ipsum dolor sit amet, consectetur adipiscing elit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DF4880-6A79-B5DF-B3B2-A5F40F5D44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6743" y="990596"/>
            <a:ext cx="11018520" cy="553998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E5E6853-0FFD-78EE-0C16-267E6E47F10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82609" y="2312865"/>
            <a:ext cx="2532888" cy="2532888"/>
          </a:xfrm>
          <a:solidFill>
            <a:srgbClr val="190449"/>
          </a:solidFill>
        </p:spPr>
        <p:txBody>
          <a:bodyPr bIns="731520" anchor="ctr" anchorCtr="1">
            <a:noAutofit/>
          </a:bodyPr>
          <a:lstStyle>
            <a:lvl1pPr algn="ctr">
              <a:spcBef>
                <a:spcPts val="300"/>
              </a:spcBef>
              <a:defRPr sz="1200" b="0"/>
            </a:lvl1pPr>
          </a:lstStyle>
          <a:p>
            <a:pPr lvl="0"/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97569943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 right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E550AB6-B0D8-824C-042B-2B6E51CFF66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632399" y="1213573"/>
            <a:ext cx="4556254" cy="4451719"/>
          </a:xfrm>
          <a:solidFill>
            <a:srgbClr val="190449"/>
          </a:solidFill>
        </p:spPr>
        <p:txBody>
          <a:bodyPr bIns="731520" anchor="ctr" anchorCtr="1">
            <a:noAutofit/>
          </a:bodyPr>
          <a:lstStyle>
            <a:lvl1pPr algn="ctr">
              <a:spcBef>
                <a:spcPts val="300"/>
              </a:spcBef>
              <a:defRPr sz="1200" b="0"/>
            </a:lvl1pPr>
          </a:lstStyle>
          <a:p>
            <a:pPr lvl="0"/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0393084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quote/image right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F336A-2BF4-278C-437E-9EF6EFD73E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677" y="422032"/>
            <a:ext cx="11018520" cy="55399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296431973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hort quote/name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92405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3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9ADE7973-5042-EE85-8595-3D649B8C42DA}"/>
              </a:ext>
            </a:extLst>
          </p:cNvPr>
          <p:cNvGrpSpPr/>
          <p:nvPr/>
        </p:nvGrpSpPr>
        <p:grpSpPr>
          <a:xfrm>
            <a:off x="0" y="4607396"/>
            <a:ext cx="12191996" cy="2250603"/>
            <a:chOff x="0" y="4607396"/>
            <a:chExt cx="12191996" cy="2250603"/>
          </a:xfrm>
        </p:grpSpPr>
        <p:pic>
          <p:nvPicPr>
            <p:cNvPr id="3" name="Graphic 9">
              <a:extLst>
                <a:ext uri="{FF2B5EF4-FFF2-40B4-BE49-F238E27FC236}">
                  <a16:creationId xmlns:a16="http://schemas.microsoft.com/office/drawing/2014/main" id="{8356E538-0E17-99FA-8BB4-9FC4A82D7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57" y="4607396"/>
              <a:ext cx="12187900" cy="225060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Graphic 10">
              <a:extLst>
                <a:ext uri="{FF2B5EF4-FFF2-40B4-BE49-F238E27FC236}">
                  <a16:creationId xmlns:a16="http://schemas.microsoft.com/office/drawing/2014/main" id="{39B40A1D-234D-CC46-0216-F2221BD1F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5416530"/>
              <a:ext cx="12189948" cy="144146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" name="Graphic 13">
              <a:extLst>
                <a:ext uri="{FF2B5EF4-FFF2-40B4-BE49-F238E27FC236}">
                  <a16:creationId xmlns:a16="http://schemas.microsoft.com/office/drawing/2014/main" id="{72B5533A-FB39-0165-83EF-B031F894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8" y="5270766"/>
              <a:ext cx="12189948" cy="1587233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93109333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5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74757F7E-2BDF-2838-F019-B784216F1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5064" y="0"/>
            <a:ext cx="8906932" cy="685800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250405049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/screensho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87FC7EF-D69E-FE4C-CA8E-11F150BBA1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0677" y="1919709"/>
            <a:ext cx="3573127" cy="781747"/>
          </a:xfrm>
        </p:spPr>
        <p:txBody>
          <a:bodyPr/>
          <a:lstStyle>
            <a:lvl1pPr marL="141283" indent="-141283">
              <a:spcBef>
                <a:spcPts val="300"/>
              </a:spcBef>
              <a:spcAft>
                <a:spcPts val="600"/>
              </a:spcAft>
              <a:buClr>
                <a:srgbClr val="D502AA"/>
              </a:buClr>
              <a:buSzPct val="90000"/>
              <a:buFont typeface="Arial" pitchFamily="34"/>
              <a:buChar char="•"/>
              <a:defRPr sz="1200" b="0"/>
            </a:lvl1pPr>
            <a:lvl2pPr marL="141283" lvl="0" indent="-141283">
              <a:spcAft>
                <a:spcPts val="600"/>
              </a:spcAft>
              <a:defRPr/>
            </a:lvl2pPr>
            <a:lvl3pPr marL="141283" lvl="0" indent="-141283">
              <a:spcAft>
                <a:spcPts val="600"/>
              </a:spcAft>
              <a:defRPr/>
            </a:lvl3pPr>
          </a:lstStyle>
          <a:p>
            <a:pPr lvl="0"/>
            <a:r>
              <a:rPr lang="en-US"/>
              <a:t>Lorem ipsum dolor sit amet</a:t>
            </a:r>
          </a:p>
          <a:p>
            <a:pPr lvl="0"/>
            <a:r>
              <a:rPr lang="en-US"/>
              <a:t>Lorem ipsum dolor sit amet</a:t>
            </a:r>
          </a:p>
          <a:p>
            <a:pPr lvl="0"/>
            <a:r>
              <a:rPr lang="en-US"/>
              <a:t>Lorem ipsum dolor sit amet</a:t>
            </a: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63650F10-51E6-9A33-1CC2-1F8C1D1906B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322676" y="1831506"/>
            <a:ext cx="6140772" cy="3460501"/>
          </a:xfrm>
          <a:solidFill>
            <a:srgbClr val="190449"/>
          </a:solidFill>
          <a:effectLst>
            <a:outerShdw dist="444496" dir="2700000" algn="tl">
              <a:srgbClr val="D502AA">
                <a:alpha val="40000"/>
              </a:srgbClr>
            </a:outerShdw>
          </a:effectLst>
        </p:spPr>
        <p:txBody>
          <a:bodyPr lIns="731520" rIns="731520" bIns="1097280" anchor="ctr" anchorCtr="1">
            <a:normAutofit/>
          </a:bodyPr>
          <a:lstStyle>
            <a:lvl1pPr algn="ctr">
              <a:spcBef>
                <a:spcPts val="300"/>
              </a:spcBef>
              <a:defRPr sz="1400" b="0"/>
            </a:lvl1pPr>
          </a:lstStyle>
          <a:p>
            <a:pPr lvl="0"/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959185972"/>
      </p:ext>
    </p:extLst>
  </p:cSld>
  <p:clrMapOvr>
    <a:masterClrMapping/>
  </p:clrMapOvr>
  <p:transition>
    <p:fade/>
  </p:transition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559505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DA16618-0922-A04F-39F6-B6A0EBF7602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56609" y="2372346"/>
            <a:ext cx="3657837" cy="153884"/>
          </a:xfrm>
        </p:spPr>
        <p:txBody>
          <a:bodyPr anchor="ctr"/>
          <a:lstStyle>
            <a:lvl1pPr>
              <a:spcBef>
                <a:spcPts val="0"/>
              </a:spcBef>
              <a:defRPr sz="1000" b="0"/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" name="Rounded Rectangle 11">
            <a:extLst>
              <a:ext uri="{FF2B5EF4-FFF2-40B4-BE49-F238E27FC236}">
                <a16:creationId xmlns:a16="http://schemas.microsoft.com/office/drawing/2014/main" id="{07B50C98-327D-9921-A875-6B6ACE4A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84301" y="2944916"/>
            <a:ext cx="4202454" cy="1033272"/>
          </a:xfrm>
          <a:custGeom>
            <a:avLst>
              <a:gd name="f10" fmla="val 2183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2183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190449"/>
          </a:solidFill>
          <a:ln w="25402" cap="flat">
            <a:solidFill>
              <a:srgbClr val="D502AA"/>
            </a:solidFill>
            <a:prstDash val="solid"/>
            <a:miter/>
          </a:ln>
          <a:effectLst>
            <a:outerShdw dist="444496" dir="2700000" algn="tl">
              <a:srgbClr val="E566CC">
                <a:alpha val="20000"/>
              </a:srgbClr>
            </a:outerShdw>
          </a:effectLst>
        </p:spPr>
        <p:txBody>
          <a:bodyPr vert="horz" wrap="square" lIns="182852" tIns="91430" rIns="182852" bIns="146285" anchor="t" anchorCtr="0" compatLnSpc="1">
            <a:noAutofit/>
          </a:bodyPr>
          <a:lstStyle/>
          <a:p>
            <a:pPr marL="0" marR="0" lvl="0" indent="0" algn="l" defTabSz="93228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0" cap="none" spc="0" baseline="0">
              <a:solidFill>
                <a:srgbClr val="091F2C"/>
              </a:solidFill>
              <a:uFillTx/>
              <a:latin typeface="Segoe UI"/>
              <a:cs typeface="Segoe UI" pitchFamily="3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AA1A9-25DF-17D9-1E72-260A744775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56609" y="3233912"/>
            <a:ext cx="3657837" cy="153884"/>
          </a:xfrm>
        </p:spPr>
        <p:txBody>
          <a:bodyPr anchor="ctr"/>
          <a:lstStyle>
            <a:lvl1pPr>
              <a:spcBef>
                <a:spcPts val="0"/>
              </a:spcBef>
              <a:defRPr sz="1000"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3A91636-0045-DB8B-13A3-B532AEB984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56609" y="3546372"/>
            <a:ext cx="3657837" cy="153884"/>
          </a:xfrm>
        </p:spPr>
        <p:txBody>
          <a:bodyPr anchor="ctr"/>
          <a:lstStyle>
            <a:lvl1pPr>
              <a:spcBef>
                <a:spcPts val="0"/>
              </a:spcBef>
              <a:defRPr sz="1000" b="0"/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EAEBFF73-2C70-17C3-FA62-905895AB9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84301" y="4118942"/>
            <a:ext cx="4202454" cy="1033272"/>
          </a:xfrm>
          <a:custGeom>
            <a:avLst>
              <a:gd name="f10" fmla="val 2183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2183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190449"/>
          </a:solidFill>
          <a:ln w="25402" cap="flat">
            <a:solidFill>
              <a:srgbClr val="D502AA"/>
            </a:solidFill>
            <a:prstDash val="solid"/>
            <a:miter/>
          </a:ln>
          <a:effectLst>
            <a:outerShdw dist="444496" dir="2700000" algn="tl">
              <a:srgbClr val="E566CC">
                <a:alpha val="20000"/>
              </a:srgbClr>
            </a:outerShdw>
          </a:effectLst>
        </p:spPr>
        <p:txBody>
          <a:bodyPr vert="horz" wrap="square" lIns="182852" tIns="91430" rIns="182852" bIns="146285" anchor="t" anchorCtr="0" compatLnSpc="1">
            <a:noAutofit/>
          </a:bodyPr>
          <a:lstStyle/>
          <a:p>
            <a:pPr marL="0" marR="0" lvl="0" indent="0" algn="l" defTabSz="93228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0" cap="none" spc="0" baseline="0">
              <a:solidFill>
                <a:srgbClr val="091F2C"/>
              </a:solidFill>
              <a:uFillTx/>
              <a:latin typeface="Segoe UI"/>
              <a:cs typeface="Segoe UI" pitchFamily="34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33A7F8-617C-867F-3C46-7140AF1830B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56609" y="4407947"/>
            <a:ext cx="3657837" cy="153884"/>
          </a:xfrm>
        </p:spPr>
        <p:txBody>
          <a:bodyPr anchor="ctr"/>
          <a:lstStyle>
            <a:lvl1pPr>
              <a:spcBef>
                <a:spcPts val="0"/>
              </a:spcBef>
              <a:defRPr sz="1000"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7397A13-6CD7-96A3-1E42-2D6CEB06C2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56609" y="4720407"/>
            <a:ext cx="3657837" cy="153884"/>
          </a:xfrm>
        </p:spPr>
        <p:txBody>
          <a:bodyPr anchor="ctr"/>
          <a:lstStyle>
            <a:lvl1pPr>
              <a:spcBef>
                <a:spcPts val="0"/>
              </a:spcBef>
              <a:defRPr sz="1000" b="0"/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9" name="Rounded Rectangle 19">
            <a:extLst>
              <a:ext uri="{FF2B5EF4-FFF2-40B4-BE49-F238E27FC236}">
                <a16:creationId xmlns:a16="http://schemas.microsoft.com/office/drawing/2014/main" id="{8D121157-A235-CCCD-2DD6-F8B6CCF4F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84301" y="5296579"/>
            <a:ext cx="4202454" cy="1033272"/>
          </a:xfrm>
          <a:custGeom>
            <a:avLst>
              <a:gd name="f10" fmla="val 2183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2183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190449"/>
          </a:solidFill>
          <a:ln w="25402" cap="flat">
            <a:solidFill>
              <a:srgbClr val="D502AA"/>
            </a:solidFill>
            <a:prstDash val="solid"/>
            <a:miter/>
          </a:ln>
          <a:effectLst>
            <a:outerShdw dist="444496" dir="2700000" algn="tl">
              <a:srgbClr val="E566CC">
                <a:alpha val="20000"/>
              </a:srgbClr>
            </a:outerShdw>
          </a:effectLst>
        </p:spPr>
        <p:txBody>
          <a:bodyPr vert="horz" wrap="square" lIns="182852" tIns="91430" rIns="182852" bIns="146285" anchor="t" anchorCtr="0" compatLnSpc="1">
            <a:noAutofit/>
          </a:bodyPr>
          <a:lstStyle/>
          <a:p>
            <a:pPr marL="0" marR="0" lvl="0" indent="0" algn="l" defTabSz="93228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0" cap="none" spc="0" baseline="0">
              <a:solidFill>
                <a:srgbClr val="091F2C"/>
              </a:solidFill>
              <a:uFillTx/>
              <a:latin typeface="Segoe UI"/>
              <a:cs typeface="Segoe UI" pitchFamily="34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EFE3F3A-73C9-3C9B-80BA-97B86FC04C7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56609" y="5585575"/>
            <a:ext cx="3657837" cy="153884"/>
          </a:xfrm>
        </p:spPr>
        <p:txBody>
          <a:bodyPr anchor="ctr"/>
          <a:lstStyle>
            <a:lvl1pPr>
              <a:spcBef>
                <a:spcPts val="0"/>
              </a:spcBef>
              <a:defRPr sz="1000"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F2C5A2C-D1AC-573A-A5E5-C6746C30B57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56609" y="5898035"/>
            <a:ext cx="3657837" cy="153884"/>
          </a:xfrm>
        </p:spPr>
        <p:txBody>
          <a:bodyPr anchor="ctr"/>
          <a:lstStyle>
            <a:lvl1pPr>
              <a:spcBef>
                <a:spcPts val="0"/>
              </a:spcBef>
              <a:defRPr sz="1000" b="0"/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22">
            <a:extLst>
              <a:ext uri="{FF2B5EF4-FFF2-40B4-BE49-F238E27FC236}">
                <a16:creationId xmlns:a16="http://schemas.microsoft.com/office/drawing/2014/main" id="{319E77F6-9338-2E63-E4B6-362A3AC10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14741" y="1770881"/>
            <a:ext cx="4202454" cy="1033272"/>
          </a:xfrm>
          <a:custGeom>
            <a:avLst>
              <a:gd name="f10" fmla="val 2183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2183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190449"/>
          </a:solidFill>
          <a:ln w="25402" cap="flat">
            <a:solidFill>
              <a:srgbClr val="D502AA"/>
            </a:solidFill>
            <a:prstDash val="solid"/>
            <a:miter/>
          </a:ln>
          <a:effectLst>
            <a:outerShdw dist="444496" dir="2700000" algn="tl">
              <a:srgbClr val="E566CC">
                <a:alpha val="20000"/>
              </a:srgbClr>
            </a:outerShdw>
          </a:effectLst>
        </p:spPr>
        <p:txBody>
          <a:bodyPr vert="horz" wrap="square" lIns="182852" tIns="91430" rIns="182852" bIns="146285" anchor="t" anchorCtr="0" compatLnSpc="1">
            <a:noAutofit/>
          </a:bodyPr>
          <a:lstStyle/>
          <a:p>
            <a:pPr marL="0" marR="0" lvl="0" indent="0" algn="l" defTabSz="93228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0" cap="none" spc="0" baseline="0">
              <a:solidFill>
                <a:srgbClr val="091F2C"/>
              </a:solidFill>
              <a:uFillTx/>
              <a:latin typeface="Segoe UI"/>
              <a:cs typeface="Segoe UI" pitchFamily="34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3DD2507-B59C-2CFB-E460-D6C74B7F270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687049" y="2059887"/>
            <a:ext cx="3657837" cy="153884"/>
          </a:xfrm>
        </p:spPr>
        <p:txBody>
          <a:bodyPr anchor="ctr"/>
          <a:lstStyle>
            <a:lvl1pPr>
              <a:spcBef>
                <a:spcPts val="0"/>
              </a:spcBef>
              <a:defRPr sz="1000"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67D585-BBD5-C2A0-3306-A93819B686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687049" y="2372346"/>
            <a:ext cx="3657837" cy="153884"/>
          </a:xfrm>
        </p:spPr>
        <p:txBody>
          <a:bodyPr anchor="ctr"/>
          <a:lstStyle>
            <a:lvl1pPr>
              <a:spcBef>
                <a:spcPts val="0"/>
              </a:spcBef>
              <a:defRPr sz="1000" b="0"/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25">
            <a:extLst>
              <a:ext uri="{FF2B5EF4-FFF2-40B4-BE49-F238E27FC236}">
                <a16:creationId xmlns:a16="http://schemas.microsoft.com/office/drawing/2014/main" id="{4745A38D-DB38-7A5C-DB3F-FCC27A484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14741" y="2944916"/>
            <a:ext cx="4202454" cy="1033272"/>
          </a:xfrm>
          <a:custGeom>
            <a:avLst>
              <a:gd name="f10" fmla="val 2183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2183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190449"/>
          </a:solidFill>
          <a:ln w="25402" cap="flat">
            <a:solidFill>
              <a:srgbClr val="D502AA"/>
            </a:solidFill>
            <a:prstDash val="solid"/>
            <a:miter/>
          </a:ln>
          <a:effectLst>
            <a:outerShdw dist="444496" dir="2700000" algn="tl">
              <a:srgbClr val="E566CC">
                <a:alpha val="20000"/>
              </a:srgbClr>
            </a:outerShdw>
          </a:effectLst>
        </p:spPr>
        <p:txBody>
          <a:bodyPr vert="horz" wrap="square" lIns="182852" tIns="91430" rIns="182852" bIns="146285" anchor="t" anchorCtr="0" compatLnSpc="1">
            <a:noAutofit/>
          </a:bodyPr>
          <a:lstStyle/>
          <a:p>
            <a:pPr marL="0" marR="0" lvl="0" indent="0" algn="l" defTabSz="93228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0" cap="none" spc="0" baseline="0">
              <a:solidFill>
                <a:srgbClr val="091F2C"/>
              </a:solidFill>
              <a:uFillTx/>
              <a:latin typeface="Segoe UI"/>
              <a:cs typeface="Segoe UI" pitchFamily="34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2A952BB-1A75-35EA-CA21-BEEBC8A7597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687049" y="3233912"/>
            <a:ext cx="3657837" cy="153884"/>
          </a:xfrm>
        </p:spPr>
        <p:txBody>
          <a:bodyPr anchor="ctr"/>
          <a:lstStyle>
            <a:lvl1pPr>
              <a:spcBef>
                <a:spcPts val="0"/>
              </a:spcBef>
              <a:defRPr sz="1000"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E6321AF-31B0-414E-A4AD-CCF5DA3911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687049" y="3546372"/>
            <a:ext cx="3657837" cy="153884"/>
          </a:xfrm>
        </p:spPr>
        <p:txBody>
          <a:bodyPr anchor="ctr"/>
          <a:lstStyle>
            <a:lvl1pPr>
              <a:spcBef>
                <a:spcPts val="0"/>
              </a:spcBef>
              <a:defRPr sz="1000" b="0"/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8" name="Rounded Rectangle 28">
            <a:extLst>
              <a:ext uri="{FF2B5EF4-FFF2-40B4-BE49-F238E27FC236}">
                <a16:creationId xmlns:a16="http://schemas.microsoft.com/office/drawing/2014/main" id="{38957FB0-4DD0-5AB6-2EC6-16A8F56F8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14741" y="4118942"/>
            <a:ext cx="4202454" cy="1033272"/>
          </a:xfrm>
          <a:custGeom>
            <a:avLst>
              <a:gd name="f10" fmla="val 2183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2183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190449"/>
          </a:solidFill>
          <a:ln w="25402" cap="flat">
            <a:solidFill>
              <a:srgbClr val="D502AA"/>
            </a:solidFill>
            <a:prstDash val="solid"/>
            <a:miter/>
          </a:ln>
          <a:effectLst>
            <a:outerShdw dist="444496" dir="2700000" algn="tl">
              <a:srgbClr val="E566CC">
                <a:alpha val="20000"/>
              </a:srgbClr>
            </a:outerShdw>
          </a:effectLst>
        </p:spPr>
        <p:txBody>
          <a:bodyPr vert="horz" wrap="square" lIns="182852" tIns="91430" rIns="182852" bIns="146285" anchor="t" anchorCtr="0" compatLnSpc="1">
            <a:noAutofit/>
          </a:bodyPr>
          <a:lstStyle/>
          <a:p>
            <a:pPr marL="0" marR="0" lvl="0" indent="0" algn="l" defTabSz="93228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0" cap="none" spc="0" baseline="0">
              <a:solidFill>
                <a:srgbClr val="091F2C"/>
              </a:solidFill>
              <a:uFillTx/>
              <a:latin typeface="Segoe UI"/>
              <a:cs typeface="Segoe UI" pitchFamily="3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0970EA9-79AA-3AA1-E6A9-B641945BE21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687049" y="4407947"/>
            <a:ext cx="3657837" cy="153884"/>
          </a:xfrm>
        </p:spPr>
        <p:txBody>
          <a:bodyPr anchor="ctr"/>
          <a:lstStyle>
            <a:lvl1pPr>
              <a:spcBef>
                <a:spcPts val="0"/>
              </a:spcBef>
              <a:defRPr sz="1000"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974DC64-817A-72F9-12DF-486B20B4A2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687049" y="4720407"/>
            <a:ext cx="3657837" cy="153884"/>
          </a:xfrm>
        </p:spPr>
        <p:txBody>
          <a:bodyPr anchor="ctr"/>
          <a:lstStyle>
            <a:lvl1pPr>
              <a:spcBef>
                <a:spcPts val="0"/>
              </a:spcBef>
              <a:defRPr sz="1000" b="0"/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1" name="Rounded Rectangle 31">
            <a:extLst>
              <a:ext uri="{FF2B5EF4-FFF2-40B4-BE49-F238E27FC236}">
                <a16:creationId xmlns:a16="http://schemas.microsoft.com/office/drawing/2014/main" id="{ABBFD111-A0B7-5E7A-E054-90DD44E7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14741" y="5296579"/>
            <a:ext cx="4202454" cy="1033272"/>
          </a:xfrm>
          <a:custGeom>
            <a:avLst>
              <a:gd name="f10" fmla="val 2183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2183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190449"/>
          </a:solidFill>
          <a:ln w="25402" cap="flat">
            <a:solidFill>
              <a:srgbClr val="D502AA"/>
            </a:solidFill>
            <a:prstDash val="solid"/>
            <a:miter/>
          </a:ln>
          <a:effectLst>
            <a:outerShdw dist="444496" dir="2700000" algn="tl">
              <a:srgbClr val="E566CC">
                <a:alpha val="20000"/>
              </a:srgbClr>
            </a:outerShdw>
          </a:effectLst>
        </p:spPr>
        <p:txBody>
          <a:bodyPr vert="horz" wrap="square" lIns="182852" tIns="91430" rIns="182852" bIns="146285" anchor="t" anchorCtr="0" compatLnSpc="1">
            <a:noAutofit/>
          </a:bodyPr>
          <a:lstStyle/>
          <a:p>
            <a:pPr marL="0" marR="0" lvl="0" indent="0" algn="l" defTabSz="93228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0" cap="none" spc="0" baseline="0">
              <a:solidFill>
                <a:srgbClr val="091F2C"/>
              </a:solidFill>
              <a:uFillTx/>
              <a:latin typeface="Segoe UI"/>
              <a:cs typeface="Segoe UI" pitchFamily="34"/>
            </a:endParaRP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1F816DE-B7D4-0AC4-0F85-3FB1C1F921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687049" y="5585575"/>
            <a:ext cx="3657837" cy="153884"/>
          </a:xfrm>
        </p:spPr>
        <p:txBody>
          <a:bodyPr anchor="ctr"/>
          <a:lstStyle>
            <a:lvl1pPr>
              <a:spcBef>
                <a:spcPts val="0"/>
              </a:spcBef>
              <a:defRPr sz="1000"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3AEF991F-4319-1BAF-100D-650649D840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687049" y="5898035"/>
            <a:ext cx="3657837" cy="153884"/>
          </a:xfrm>
        </p:spPr>
        <p:txBody>
          <a:bodyPr anchor="ctr"/>
          <a:lstStyle>
            <a:lvl1pPr>
              <a:spcBef>
                <a:spcPts val="0"/>
              </a:spcBef>
              <a:defRPr sz="1000" b="0"/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400233551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103415"/>
      </p:ext>
    </p:extLst>
  </p:cSld>
  <p:clrMapOvr>
    <a:masterClrMapping/>
  </p:clrMapOvr>
  <p:transition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4A8E079-D184-5013-B5AA-EF8B6F473A0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36951" y="3132816"/>
            <a:ext cx="1718102" cy="738661"/>
          </a:xfrm>
        </p:spPr>
        <p:txBody>
          <a:bodyPr anchorCtr="1"/>
          <a:lstStyle>
            <a:lvl1pPr algn="ctr">
              <a:spcBef>
                <a:spcPts val="0"/>
              </a:spcBef>
              <a:defRPr sz="4800"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2812F16-29C0-B2A5-B180-4FC630C3273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86415" y="3132816"/>
            <a:ext cx="1718102" cy="738661"/>
          </a:xfrm>
        </p:spPr>
        <p:txBody>
          <a:bodyPr anchorCtr="1"/>
          <a:lstStyle>
            <a:lvl1pPr algn="ctr">
              <a:spcBef>
                <a:spcPts val="0"/>
              </a:spcBef>
              <a:defRPr sz="4800"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18DABB-1B6E-8F7A-8871-A43E695798B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87488" y="3132816"/>
            <a:ext cx="1718102" cy="738661"/>
          </a:xfrm>
        </p:spPr>
        <p:txBody>
          <a:bodyPr anchorCtr="1"/>
          <a:lstStyle>
            <a:lvl1pPr algn="ctr">
              <a:spcBef>
                <a:spcPts val="0"/>
              </a:spcBef>
              <a:defRPr sz="4800"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42791543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633158"/>
      </p:ext>
    </p:extLst>
  </p:cSld>
  <p:clrMapOvr>
    <a:masterClrMapping/>
  </p:clrMapOvr>
  <p:transition>
    <p:fade/>
  </p:transition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00420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63083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age 2">
    <p:bg>
      <p:bgPr>
        <a:gradFill>
          <a:gsLst>
            <a:gs pos="0">
              <a:srgbClr val="1C005C"/>
            </a:gs>
            <a:gs pos="100000">
              <a:srgbClr val="060014"/>
            </a:gs>
          </a:gsLst>
          <a:lin ang="16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320831"/>
      </p:ext>
    </p:extLst>
  </p:cSld>
  <p:clrMapOvr>
    <a:masterClrMapping/>
  </p:clrMapOvr>
  <p:transition spd="med">
    <p:fade/>
  </p:transition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age 1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50171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page 1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81402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page 1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5996B-55A8-6DEE-EE94-0929BC9B37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228" y="2920995"/>
            <a:ext cx="5607932" cy="627827"/>
          </a:xfrm>
        </p:spPr>
        <p:txBody>
          <a:bodyPr anchor="ctr">
            <a:noAutofit/>
          </a:bodyPr>
          <a:lstStyle>
            <a:lvl1pPr>
              <a:lnSpc>
                <a:spcPts val="7500"/>
              </a:lnSpc>
              <a:defRPr sz="8000" spc="-3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A003B-988B-879F-E3F9-296B7E2EE6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82609" y="3713927"/>
            <a:ext cx="5430841" cy="492440"/>
          </a:xfrm>
        </p:spPr>
        <p:txBody>
          <a:bodyPr/>
          <a:lstStyle>
            <a:lvl1pPr>
              <a:spcBef>
                <a:spcPts val="800"/>
              </a:spcBef>
              <a:defRPr sz="3200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4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2A5E830E-FD2F-CB3B-4D94-C284F4FCB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575" y="5226911"/>
            <a:ext cx="10777447" cy="395571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96723955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page 1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94EB9-F530-F295-1F13-E7BFA216CC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228" y="2920995"/>
            <a:ext cx="5607932" cy="627827"/>
          </a:xfrm>
        </p:spPr>
        <p:txBody>
          <a:bodyPr anchor="ctr">
            <a:noAutofit/>
          </a:bodyPr>
          <a:lstStyle>
            <a:lvl1pPr>
              <a:lnSpc>
                <a:spcPts val="7500"/>
              </a:lnSpc>
              <a:defRPr sz="8000" spc="-3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9FE8-E95F-5F14-4B15-3AD7F2F699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82609" y="3713927"/>
            <a:ext cx="5430841" cy="492440"/>
          </a:xfrm>
        </p:spPr>
        <p:txBody>
          <a:bodyPr/>
          <a:lstStyle>
            <a:lvl1pPr>
              <a:spcBef>
                <a:spcPts val="800"/>
              </a:spcBef>
              <a:defRPr sz="3200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4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31A39C2-49AF-4B8C-FD44-AB0219050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2" y="4087477"/>
            <a:ext cx="12213457" cy="448277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753058335"/>
      </p:ext>
    </p:extLst>
  </p:cSld>
  <p:clrMapOvr>
    <a:masterClrMapping/>
  </p:clrMapOvr>
  <p:transition>
    <p:fade/>
  </p:transition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page 1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87D4E-EF52-C074-1E84-C81E124826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228" y="2920995"/>
            <a:ext cx="5607932" cy="627827"/>
          </a:xfrm>
        </p:spPr>
        <p:txBody>
          <a:bodyPr anchor="ctr">
            <a:noAutofit/>
          </a:bodyPr>
          <a:lstStyle>
            <a:lvl1pPr>
              <a:lnSpc>
                <a:spcPts val="7500"/>
              </a:lnSpc>
              <a:defRPr sz="8000" spc="-3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DA20F-6637-90B2-0551-E57ABDAEBD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82609" y="3713927"/>
            <a:ext cx="5430841" cy="492440"/>
          </a:xfrm>
        </p:spPr>
        <p:txBody>
          <a:bodyPr/>
          <a:lstStyle>
            <a:lvl1pPr>
              <a:spcBef>
                <a:spcPts val="800"/>
              </a:spcBef>
              <a:defRPr sz="3200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4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B1211CB-7E19-03CE-2A5E-CE98E4BD6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119" y="5472949"/>
            <a:ext cx="1023835" cy="113424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57067391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aragraph 1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1023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sentence 1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02715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536310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/subhead 1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46793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3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2693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slide dark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4AA1E7E-C626-68B3-35AD-D85DB5EEF8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36204" y="2192831"/>
            <a:ext cx="1718102" cy="738661"/>
          </a:xfrm>
        </p:spPr>
        <p:txBody>
          <a:bodyPr anchorCtr="1"/>
          <a:lstStyle>
            <a:lvl1pPr algn="ctr">
              <a:spcBef>
                <a:spcPts val="0"/>
              </a:spcBef>
              <a:defRPr sz="4800"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B3C5323-626C-15C9-1E79-947F029300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36204" y="3169758"/>
            <a:ext cx="1718102" cy="184663"/>
          </a:xfrm>
        </p:spPr>
        <p:txBody>
          <a:bodyPr anchorCtr="1"/>
          <a:lstStyle>
            <a:lvl1pPr algn="ctr">
              <a:spcBef>
                <a:spcPts val="1225"/>
              </a:spcBef>
              <a:defRPr sz="1200"/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ADACD-8B1F-1F0D-2BF0-D6A58A5C6E3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40625" y="2192831"/>
            <a:ext cx="1718102" cy="738661"/>
          </a:xfrm>
        </p:spPr>
        <p:txBody>
          <a:bodyPr anchorCtr="1"/>
          <a:lstStyle>
            <a:lvl1pPr algn="ctr">
              <a:spcBef>
                <a:spcPts val="0"/>
              </a:spcBef>
              <a:defRPr sz="4800"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79A36B3-1A96-BCA3-AF51-E8AB4C4E05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40625" y="3169758"/>
            <a:ext cx="1718102" cy="184663"/>
          </a:xfrm>
        </p:spPr>
        <p:txBody>
          <a:bodyPr anchorCtr="1"/>
          <a:lstStyle>
            <a:lvl1pPr algn="ctr">
              <a:spcBef>
                <a:spcPts val="1225"/>
              </a:spcBef>
              <a:defRPr sz="1200"/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83C1149-8AC3-4CED-0761-5D1C60650A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26993" y="4175223"/>
            <a:ext cx="1718102" cy="738661"/>
          </a:xfrm>
        </p:spPr>
        <p:txBody>
          <a:bodyPr anchorCtr="1"/>
          <a:lstStyle>
            <a:lvl1pPr algn="ctr">
              <a:spcBef>
                <a:spcPts val="0"/>
              </a:spcBef>
              <a:defRPr sz="4800"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B8CD020-6D0F-A220-66EC-743A6EFE07B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26993" y="5152159"/>
            <a:ext cx="1718102" cy="184663"/>
          </a:xfrm>
        </p:spPr>
        <p:txBody>
          <a:bodyPr anchorCtr="1"/>
          <a:lstStyle>
            <a:lvl1pPr algn="ctr">
              <a:spcBef>
                <a:spcPts val="1225"/>
              </a:spcBef>
              <a:defRPr sz="1200"/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0AB05DB-A501-E3E1-D28E-FEBBC01B25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36204" y="4175223"/>
            <a:ext cx="1718102" cy="738661"/>
          </a:xfrm>
        </p:spPr>
        <p:txBody>
          <a:bodyPr anchorCtr="1"/>
          <a:lstStyle>
            <a:lvl1pPr algn="ctr">
              <a:spcBef>
                <a:spcPts val="0"/>
              </a:spcBef>
              <a:defRPr sz="4800"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C72C58-2492-54E9-8476-425E215C3C7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36204" y="5152159"/>
            <a:ext cx="1718102" cy="184663"/>
          </a:xfrm>
        </p:spPr>
        <p:txBody>
          <a:bodyPr anchorCtr="1"/>
          <a:lstStyle>
            <a:lvl1pPr algn="ctr">
              <a:spcBef>
                <a:spcPts val="1225"/>
              </a:spcBef>
              <a:defRPr sz="1200"/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08374C7-02C0-5CDC-A11B-908C579C4C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40625" y="4175223"/>
            <a:ext cx="1718102" cy="738661"/>
          </a:xfrm>
        </p:spPr>
        <p:txBody>
          <a:bodyPr anchorCtr="1"/>
          <a:lstStyle>
            <a:lvl1pPr algn="ctr">
              <a:spcBef>
                <a:spcPts val="0"/>
              </a:spcBef>
              <a:defRPr sz="4800"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8B216F1-5207-59A9-8604-90419E914CA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40625" y="5152159"/>
            <a:ext cx="1718102" cy="184663"/>
          </a:xfrm>
        </p:spPr>
        <p:txBody>
          <a:bodyPr anchorCtr="1"/>
          <a:lstStyle>
            <a:lvl1pPr algn="ctr">
              <a:spcBef>
                <a:spcPts val="1225"/>
              </a:spcBef>
              <a:defRPr sz="1200"/>
            </a:lvl1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12" name="Straight Connector 40">
            <a:extLst>
              <a:ext uri="{FF2B5EF4-FFF2-40B4-BE49-F238E27FC236}">
                <a16:creationId xmlns:a16="http://schemas.microsoft.com/office/drawing/2014/main" id="{4849B78A-DA96-7493-E8EF-14A3FCFF05B9}"/>
              </a:ext>
            </a:extLst>
          </p:cNvPr>
          <p:cNvCxnSpPr/>
          <p:nvPr/>
        </p:nvCxnSpPr>
        <p:spPr>
          <a:xfrm flipH="1">
            <a:off x="1922745" y="3825986"/>
            <a:ext cx="8373645" cy="0"/>
          </a:xfrm>
          <a:prstGeom prst="straightConnector1">
            <a:avLst/>
          </a:prstGeom>
          <a:noFill/>
          <a:ln w="25402" cap="rnd">
            <a:solidFill>
              <a:srgbClr val="D502AA"/>
            </a:solidFill>
            <a:prstDash val="solid"/>
            <a:miter/>
          </a:ln>
        </p:spPr>
      </p:cxnSp>
      <p:cxnSp>
        <p:nvCxnSpPr>
          <p:cNvPr id="13" name="Straight Connector 46">
            <a:extLst>
              <a:ext uri="{FF2B5EF4-FFF2-40B4-BE49-F238E27FC236}">
                <a16:creationId xmlns:a16="http://schemas.microsoft.com/office/drawing/2014/main" id="{5D4CF0D4-D496-5DD5-0209-393BBC5F988A}"/>
              </a:ext>
            </a:extLst>
          </p:cNvPr>
          <p:cNvCxnSpPr/>
          <p:nvPr/>
        </p:nvCxnSpPr>
        <p:spPr>
          <a:xfrm>
            <a:off x="4693953" y="1867726"/>
            <a:ext cx="0" cy="3856664"/>
          </a:xfrm>
          <a:prstGeom prst="straightConnector1">
            <a:avLst/>
          </a:prstGeom>
          <a:noFill/>
          <a:ln w="25402" cap="rnd">
            <a:solidFill>
              <a:srgbClr val="D502AA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7394753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rcentage compare dark"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4">
            <a:extLst>
              <a:ext uri="{FF2B5EF4-FFF2-40B4-BE49-F238E27FC236}">
                <a16:creationId xmlns:a16="http://schemas.microsoft.com/office/drawing/2014/main" id="{18FDD5BD-524B-7211-6404-6EB187A1F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3" y="4169298"/>
            <a:ext cx="3813715" cy="0"/>
          </a:xfrm>
          <a:prstGeom prst="straightConnector1">
            <a:avLst/>
          </a:prstGeom>
          <a:noFill/>
          <a:ln w="152403" cap="rnd">
            <a:solidFill>
              <a:srgbClr val="A6A6A6">
                <a:alpha val="35000"/>
              </a:srgbClr>
            </a:solidFill>
            <a:prstDash val="solid"/>
            <a:round/>
          </a:ln>
        </p:spPr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B171BF6-26EF-F51C-3E1D-E121D7D370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160693" y="4046192"/>
            <a:ext cx="503752" cy="24622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4" name="Straight Connector 18">
            <a:extLst>
              <a:ext uri="{FF2B5EF4-FFF2-40B4-BE49-F238E27FC236}">
                <a16:creationId xmlns:a16="http://schemas.microsoft.com/office/drawing/2014/main" id="{85AD6F11-6FEC-23C9-B5F2-45ACA6D6B00B}"/>
              </a:ext>
            </a:extLst>
          </p:cNvPr>
          <p:cNvCxnSpPr/>
          <p:nvPr/>
        </p:nvCxnSpPr>
        <p:spPr>
          <a:xfrm flipH="1">
            <a:off x="592640" y="3544397"/>
            <a:ext cx="11018520" cy="0"/>
          </a:xfrm>
          <a:prstGeom prst="straightConnector1">
            <a:avLst/>
          </a:prstGeom>
          <a:noFill/>
          <a:ln w="25402" cap="rnd">
            <a:solidFill>
              <a:srgbClr val="D502AA"/>
            </a:solidFill>
            <a:prstDash val="solid"/>
            <a:miter/>
          </a:ln>
        </p:spPr>
      </p:cxn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91BF37B-237A-5FF1-D983-BF339859C99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63132" y="2547234"/>
            <a:ext cx="1718102" cy="738661"/>
          </a:xfrm>
        </p:spPr>
        <p:txBody>
          <a:bodyPr anchor="ctr"/>
          <a:lstStyle>
            <a:lvl1pPr>
              <a:spcBef>
                <a:spcPts val="0"/>
              </a:spcBef>
              <a:defRPr sz="4800"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CDCDE50-934E-5A68-CB19-39321145652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34598" y="3984635"/>
            <a:ext cx="2609761" cy="369335"/>
          </a:xfrm>
        </p:spPr>
        <p:txBody>
          <a:bodyPr anchor="ctr"/>
          <a:lstStyle>
            <a:lvl1pPr>
              <a:spcBef>
                <a:spcPts val="300"/>
              </a:spcBef>
              <a:defRPr sz="1200" b="0"/>
            </a:lvl1pPr>
          </a:lstStyle>
          <a:p>
            <a:pPr lvl="0"/>
            <a:r>
              <a:rPr lang="en-US"/>
              <a:t>Lorem ipsum dolor sit amet, consectetur adipiscing elitpretium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B3BCCB9-7CA4-2D3C-2788-EB9BAA3A791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63132" y="3799962"/>
            <a:ext cx="1718102" cy="738661"/>
          </a:xfrm>
        </p:spPr>
        <p:txBody>
          <a:bodyPr anchor="ctr"/>
          <a:lstStyle>
            <a:lvl1pPr>
              <a:spcBef>
                <a:spcPts val="0"/>
              </a:spcBef>
              <a:defRPr sz="4800">
                <a:solidFill>
                  <a:srgbClr val="E566CC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5161893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04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250896-DDEB-0263-3250-C48B05CE08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5294" y="2125632"/>
            <a:ext cx="5443715" cy="12311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Click to edit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17B0800-C2DA-CEF9-E6DD-CB1F6EB041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5294" y="3597953"/>
            <a:ext cx="5443724" cy="11633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ID">
            <a:extLst>
              <a:ext uri="{FF2B5EF4-FFF2-40B4-BE49-F238E27FC236}">
                <a16:creationId xmlns:a16="http://schemas.microsoft.com/office/drawing/2014/main" id="{DFB8B78F-F0B7-6694-FC75-E4542D5011C9}"/>
              </a:ext>
            </a:extLst>
          </p:cNvPr>
          <p:cNvGrpSpPr/>
          <p:nvPr/>
        </p:nvGrpSpPr>
        <p:grpSpPr>
          <a:xfrm>
            <a:off x="0" y="0"/>
            <a:ext cx="12191996" cy="6858000"/>
            <a:chOff x="0" y="0"/>
            <a:chExt cx="12191996" cy="6858000"/>
          </a:xfrm>
        </p:grpSpPr>
        <p:cxnSp>
          <p:nvCxnSpPr>
            <p:cNvPr id="5" name="Straight Connector 6" hidden="1">
              <a:extLst>
                <a:ext uri="{FF2B5EF4-FFF2-40B4-BE49-F238E27FC236}">
                  <a16:creationId xmlns:a16="http://schemas.microsoft.com/office/drawing/2014/main" id="{02C58098-B5DD-30E3-8D20-B9596B4084A3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6" name="Straight Connector 8" hidden="1">
              <a:extLst>
                <a:ext uri="{FF2B5EF4-FFF2-40B4-BE49-F238E27FC236}">
                  <a16:creationId xmlns:a16="http://schemas.microsoft.com/office/drawing/2014/main" id="{47F84F96-5294-445E-6004-6FFDCED50934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7" name="Straight Connector 9" hidden="1">
              <a:extLst>
                <a:ext uri="{FF2B5EF4-FFF2-40B4-BE49-F238E27FC236}">
                  <a16:creationId xmlns:a16="http://schemas.microsoft.com/office/drawing/2014/main" id="{6F6C28F5-2187-6FE6-86D0-448452861CD1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straightConnector1">
              <a:avLst/>
            </a:prstGeom>
            <a:noFill/>
            <a:ln w="3172" cap="flat">
              <a:solidFill>
                <a:srgbClr val="DF45D4"/>
              </a:solidFill>
              <a:prstDash val="solid"/>
              <a:miter/>
            </a:ln>
          </p:spPr>
        </p:cxnSp>
        <p:cxnSp>
          <p:nvCxnSpPr>
            <p:cNvPr id="8" name="Straight Connector 10" hidden="1">
              <a:extLst>
                <a:ext uri="{FF2B5EF4-FFF2-40B4-BE49-F238E27FC236}">
                  <a16:creationId xmlns:a16="http://schemas.microsoft.com/office/drawing/2014/main" id="{06E90092-832A-040B-DA2A-1BDE632F0348}"/>
                </a:ext>
              </a:extLst>
            </p:cNvPr>
            <p:cNvCxnSpPr/>
            <p:nvPr/>
          </p:nvCxnSpPr>
          <p:spPr>
            <a:xfrm>
              <a:off x="0" y="6272783"/>
              <a:ext cx="12188952" cy="0"/>
            </a:xfrm>
            <a:prstGeom prst="straightConnector1">
              <a:avLst/>
            </a:prstGeom>
            <a:noFill/>
            <a:ln w="3172" cap="flat">
              <a:solidFill>
                <a:srgbClr val="DF45D4"/>
              </a:solidFill>
              <a:prstDash val="solid"/>
              <a:miter/>
            </a:ln>
          </p:spPr>
        </p:cxnSp>
        <p:cxnSp>
          <p:nvCxnSpPr>
            <p:cNvPr id="9" name="Straight Connector 11" hidden="1">
              <a:extLst>
                <a:ext uri="{FF2B5EF4-FFF2-40B4-BE49-F238E27FC236}">
                  <a16:creationId xmlns:a16="http://schemas.microsoft.com/office/drawing/2014/main" id="{25197696-6871-23AF-B278-7242AB993853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10" name="Straight Connector 12" hidden="1">
              <a:extLst>
                <a:ext uri="{FF2B5EF4-FFF2-40B4-BE49-F238E27FC236}">
                  <a16:creationId xmlns:a16="http://schemas.microsoft.com/office/drawing/2014/main" id="{F4E013A7-5333-4CFA-80B2-761690952529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11" name="Straight Connector 13" hidden="1">
              <a:extLst>
                <a:ext uri="{FF2B5EF4-FFF2-40B4-BE49-F238E27FC236}">
                  <a16:creationId xmlns:a16="http://schemas.microsoft.com/office/drawing/2014/main" id="{18A3798F-C114-FC36-1C0D-B5C7B733EE7A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12" name="Straight Connector 14" hidden="1">
              <a:extLst>
                <a:ext uri="{FF2B5EF4-FFF2-40B4-BE49-F238E27FC236}">
                  <a16:creationId xmlns:a16="http://schemas.microsoft.com/office/drawing/2014/main" id="{227058C5-4972-D712-148D-EB5CBC2A78CE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13" name="Straight Connector 15" hidden="1">
              <a:extLst>
                <a:ext uri="{FF2B5EF4-FFF2-40B4-BE49-F238E27FC236}">
                  <a16:creationId xmlns:a16="http://schemas.microsoft.com/office/drawing/2014/main" id="{B38FCA27-03EA-D3C7-B96B-DF7B09C854EE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14" name="Straight Connector 16" hidden="1">
              <a:extLst>
                <a:ext uri="{FF2B5EF4-FFF2-40B4-BE49-F238E27FC236}">
                  <a16:creationId xmlns:a16="http://schemas.microsoft.com/office/drawing/2014/main" id="{95F9E7BE-A700-5AA9-D583-5F254932C5DC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15" name="Straight Connector 17" hidden="1">
              <a:extLst>
                <a:ext uri="{FF2B5EF4-FFF2-40B4-BE49-F238E27FC236}">
                  <a16:creationId xmlns:a16="http://schemas.microsoft.com/office/drawing/2014/main" id="{A4CE674D-B29E-97D7-698B-DA33C94AAC18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straightConnector1">
              <a:avLst/>
            </a:prstGeom>
            <a:noFill/>
            <a:ln w="3172" cap="flat">
              <a:solidFill>
                <a:srgbClr val="DF45D4"/>
              </a:solidFill>
              <a:prstDash val="solid"/>
              <a:miter/>
            </a:ln>
          </p:spPr>
        </p:cxnSp>
        <p:cxnSp>
          <p:nvCxnSpPr>
            <p:cNvPr id="16" name="Straight Connector 18" hidden="1">
              <a:extLst>
                <a:ext uri="{FF2B5EF4-FFF2-40B4-BE49-F238E27FC236}">
                  <a16:creationId xmlns:a16="http://schemas.microsoft.com/office/drawing/2014/main" id="{C45FD761-8417-91B4-3F06-B6F367FB39DE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17" name="Straight Connector 19" hidden="1">
              <a:extLst>
                <a:ext uri="{FF2B5EF4-FFF2-40B4-BE49-F238E27FC236}">
                  <a16:creationId xmlns:a16="http://schemas.microsoft.com/office/drawing/2014/main" id="{2B5A834D-64BF-22C6-59DA-E076D7809B74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18" name="Straight Connector 20" hidden="1">
              <a:extLst>
                <a:ext uri="{FF2B5EF4-FFF2-40B4-BE49-F238E27FC236}">
                  <a16:creationId xmlns:a16="http://schemas.microsoft.com/office/drawing/2014/main" id="{E38C3B6F-E85A-1904-6836-89DE19F098E6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19" name="Straight Connector 21" hidden="1">
              <a:extLst>
                <a:ext uri="{FF2B5EF4-FFF2-40B4-BE49-F238E27FC236}">
                  <a16:creationId xmlns:a16="http://schemas.microsoft.com/office/drawing/2014/main" id="{D1F13BAE-B39F-80FC-0DC9-0A4CB53717AF}"/>
                </a:ext>
              </a:extLst>
            </p:cNvPr>
            <p:cNvCxnSpPr/>
            <p:nvPr/>
          </p:nvCxnSpPr>
          <p:spPr>
            <a:xfrm>
              <a:off x="11021564" y="0"/>
              <a:ext cx="0" cy="685800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20" name="Straight Connector 22" hidden="1">
              <a:extLst>
                <a:ext uri="{FF2B5EF4-FFF2-40B4-BE49-F238E27FC236}">
                  <a16:creationId xmlns:a16="http://schemas.microsoft.com/office/drawing/2014/main" id="{00653731-818A-8582-4746-AC1472D72413}"/>
                </a:ext>
              </a:extLst>
            </p:cNvPr>
            <p:cNvCxnSpPr/>
            <p:nvPr/>
          </p:nvCxnSpPr>
          <p:spPr>
            <a:xfrm>
              <a:off x="11606780" y="0"/>
              <a:ext cx="0" cy="6858000"/>
            </a:xfrm>
            <a:prstGeom prst="straightConnector1">
              <a:avLst/>
            </a:prstGeom>
            <a:noFill/>
            <a:ln w="3172" cap="flat">
              <a:solidFill>
                <a:srgbClr val="DF45D4"/>
              </a:solidFill>
              <a:prstDash val="solid"/>
              <a:miter/>
            </a:ln>
          </p:spPr>
        </p:cxnSp>
        <p:cxnSp>
          <p:nvCxnSpPr>
            <p:cNvPr id="21" name="Straight Connector 23" hidden="1">
              <a:extLst>
                <a:ext uri="{FF2B5EF4-FFF2-40B4-BE49-F238E27FC236}">
                  <a16:creationId xmlns:a16="http://schemas.microsoft.com/office/drawing/2014/main" id="{1FEB7A08-AB13-E414-36CE-ED7544014941}"/>
                </a:ext>
              </a:extLst>
            </p:cNvPr>
            <p:cNvCxnSpPr/>
            <p:nvPr/>
          </p:nvCxnSpPr>
          <p:spPr>
            <a:xfrm>
              <a:off x="11314172" y="0"/>
              <a:ext cx="0" cy="685800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22" name="Straight Connector 24" hidden="1">
              <a:extLst>
                <a:ext uri="{FF2B5EF4-FFF2-40B4-BE49-F238E27FC236}">
                  <a16:creationId xmlns:a16="http://schemas.microsoft.com/office/drawing/2014/main" id="{B04AD558-B5C5-0EE9-2931-4FC2406EC02C}"/>
                </a:ext>
              </a:extLst>
            </p:cNvPr>
            <p:cNvCxnSpPr/>
            <p:nvPr/>
          </p:nvCxnSpPr>
          <p:spPr>
            <a:xfrm>
              <a:off x="11899388" y="0"/>
              <a:ext cx="0" cy="685800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23" name="Straight Connector 25" hidden="1">
              <a:extLst>
                <a:ext uri="{FF2B5EF4-FFF2-40B4-BE49-F238E27FC236}">
                  <a16:creationId xmlns:a16="http://schemas.microsoft.com/office/drawing/2014/main" id="{0D2DD089-2F54-4215-D056-681C6D40BE1C}"/>
                </a:ext>
              </a:extLst>
            </p:cNvPr>
            <p:cNvCxnSpPr/>
            <p:nvPr/>
          </p:nvCxnSpPr>
          <p:spPr>
            <a:xfrm>
              <a:off x="12191996" y="0"/>
              <a:ext cx="0" cy="685800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24" name="Straight Connector 26" hidden="1">
              <a:extLst>
                <a:ext uri="{FF2B5EF4-FFF2-40B4-BE49-F238E27FC236}">
                  <a16:creationId xmlns:a16="http://schemas.microsoft.com/office/drawing/2014/main" id="{DE75D884-E222-1218-E0BB-046A8EBF2823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25" name="Straight Connector 27" hidden="1">
              <a:extLst>
                <a:ext uri="{FF2B5EF4-FFF2-40B4-BE49-F238E27FC236}">
                  <a16:creationId xmlns:a16="http://schemas.microsoft.com/office/drawing/2014/main" id="{6BD35EF4-4A89-74BC-BE92-4159C3EB0D9B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26" name="Straight Connector 28" hidden="1">
              <a:extLst>
                <a:ext uri="{FF2B5EF4-FFF2-40B4-BE49-F238E27FC236}">
                  <a16:creationId xmlns:a16="http://schemas.microsoft.com/office/drawing/2014/main" id="{6EE500D7-EECB-CF0E-A7F9-46C4D92FF1D0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27" name="Straight Connector 29" hidden="1">
              <a:extLst>
                <a:ext uri="{FF2B5EF4-FFF2-40B4-BE49-F238E27FC236}">
                  <a16:creationId xmlns:a16="http://schemas.microsoft.com/office/drawing/2014/main" id="{128DAF57-876F-1C93-AB57-66F71EFB6B5E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28" name="Straight Connector 30" hidden="1">
              <a:extLst>
                <a:ext uri="{FF2B5EF4-FFF2-40B4-BE49-F238E27FC236}">
                  <a16:creationId xmlns:a16="http://schemas.microsoft.com/office/drawing/2014/main" id="{86F2B46F-0E68-A696-3135-E2B29ABF5A6D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29" name="Straight Connector 31" hidden="1">
              <a:extLst>
                <a:ext uri="{FF2B5EF4-FFF2-40B4-BE49-F238E27FC236}">
                  <a16:creationId xmlns:a16="http://schemas.microsoft.com/office/drawing/2014/main" id="{4D6B7A39-E07D-8594-CC5D-FDC5848402D7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30" name="Straight Connector 32" hidden="1">
              <a:extLst>
                <a:ext uri="{FF2B5EF4-FFF2-40B4-BE49-F238E27FC236}">
                  <a16:creationId xmlns:a16="http://schemas.microsoft.com/office/drawing/2014/main" id="{F63F34B7-6E7E-7CD3-0A1C-76EB1D07CCAC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31" name="Straight Connector 38" hidden="1">
              <a:extLst>
                <a:ext uri="{FF2B5EF4-FFF2-40B4-BE49-F238E27FC236}">
                  <a16:creationId xmlns:a16="http://schemas.microsoft.com/office/drawing/2014/main" id="{F2EFDBE8-8A76-A1D1-EA9B-6FD16BA9FD2F}"/>
                </a:ext>
              </a:extLst>
            </p:cNvPr>
            <p:cNvCxnSpPr/>
            <p:nvPr/>
          </p:nvCxnSpPr>
          <p:spPr>
            <a:xfrm>
              <a:off x="0" y="3803903"/>
              <a:ext cx="12188952" cy="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32" name="Straight Connector 39" hidden="1">
              <a:extLst>
                <a:ext uri="{FF2B5EF4-FFF2-40B4-BE49-F238E27FC236}">
                  <a16:creationId xmlns:a16="http://schemas.microsoft.com/office/drawing/2014/main" id="{EDA7C488-1272-3D05-EDC2-9B9DE57E2013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33" name="Straight Connector 40" hidden="1">
              <a:extLst>
                <a:ext uri="{FF2B5EF4-FFF2-40B4-BE49-F238E27FC236}">
                  <a16:creationId xmlns:a16="http://schemas.microsoft.com/office/drawing/2014/main" id="{B74F4EB6-7FC4-25A0-0AB7-20F82F7712A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34" name="Straight Connector 41" hidden="1">
              <a:extLst>
                <a:ext uri="{FF2B5EF4-FFF2-40B4-BE49-F238E27FC236}">
                  <a16:creationId xmlns:a16="http://schemas.microsoft.com/office/drawing/2014/main" id="{1776C225-CEAC-2052-E496-195EF2336314}"/>
                </a:ext>
              </a:extLst>
            </p:cNvPr>
            <p:cNvCxnSpPr/>
            <p:nvPr/>
          </p:nvCxnSpPr>
          <p:spPr>
            <a:xfrm>
              <a:off x="0" y="4681727"/>
              <a:ext cx="12188952" cy="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35" name="Straight Connector 42" hidden="1">
              <a:extLst>
                <a:ext uri="{FF2B5EF4-FFF2-40B4-BE49-F238E27FC236}">
                  <a16:creationId xmlns:a16="http://schemas.microsoft.com/office/drawing/2014/main" id="{F2F6CBAE-EC3B-7C28-6266-4162F997734C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36" name="Straight Connector 43" hidden="1">
              <a:extLst>
                <a:ext uri="{FF2B5EF4-FFF2-40B4-BE49-F238E27FC236}">
                  <a16:creationId xmlns:a16="http://schemas.microsoft.com/office/drawing/2014/main" id="{256B5DD9-EB2B-CF16-6A43-990C96DCF490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37" name="Straight Connector 44" hidden="1">
              <a:extLst>
                <a:ext uri="{FF2B5EF4-FFF2-40B4-BE49-F238E27FC236}">
                  <a16:creationId xmlns:a16="http://schemas.microsoft.com/office/drawing/2014/main" id="{A511315C-2EAC-A76B-3BDB-12E10CE82582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  <p:cxnSp>
          <p:nvCxnSpPr>
            <p:cNvPr id="38" name="Straight Connector 45" hidden="1">
              <a:extLst>
                <a:ext uri="{FF2B5EF4-FFF2-40B4-BE49-F238E27FC236}">
                  <a16:creationId xmlns:a16="http://schemas.microsoft.com/office/drawing/2014/main" id="{3DFF11D7-CE2A-0972-7145-FF7782261EFE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straightConnector1">
              <a:avLst/>
            </a:prstGeom>
            <a:noFill/>
            <a:ln w="3172" cap="flat">
              <a:solidFill>
                <a:srgbClr val="333333">
                  <a:alpha val="20000"/>
                </a:srgbClr>
              </a:solidFill>
              <a:prstDash val="solid"/>
              <a:miter/>
            </a:ln>
          </p:spPr>
        </p:cxnSp>
      </p:grpSp>
      <p:sp>
        <p:nvSpPr>
          <p:cNvPr id="39" name=".64 square" hidden="1">
            <a:extLst>
              <a:ext uri="{FF2B5EF4-FFF2-40B4-BE49-F238E27FC236}">
                <a16:creationId xmlns:a16="http://schemas.microsoft.com/office/drawing/2014/main" id="{35C9CDAE-1986-7EE7-8CB8-EC0584FE33C3}"/>
              </a:ext>
            </a:extLst>
          </p:cNvPr>
          <p:cNvSpPr/>
          <p:nvPr/>
        </p:nvSpPr>
        <p:spPr>
          <a:xfrm>
            <a:off x="0" y="0"/>
            <a:ext cx="585216" cy="585216"/>
          </a:xfrm>
          <a:prstGeom prst="rect">
            <a:avLst/>
          </a:prstGeom>
          <a:solidFill>
            <a:srgbClr val="333333">
              <a:alpha val="17000"/>
            </a:srgbClr>
          </a:solidFill>
          <a:ln cap="flat">
            <a:noFill/>
            <a:prstDash val="solid"/>
          </a:ln>
        </p:spPr>
        <p:txBody>
          <a:bodyPr vert="horz" wrap="square" lIns="182880" tIns="146304" rIns="182880" bIns="146304" anchor="t" anchorCtr="1" compatLnSpc="1">
            <a:noAutofit/>
          </a:bodyPr>
          <a:lstStyle/>
          <a:p>
            <a:pPr marL="0" marR="0" lvl="0" indent="0" algn="ctr" defTabSz="932468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000000"/>
              </a:solidFill>
              <a:uFillTx/>
              <a:latin typeface="Segoe Sans Text"/>
              <a:ea typeface="Segoe UI" pitchFamily="34"/>
              <a:cs typeface="Segoe UI" pitchFamily="34"/>
            </a:endParaRPr>
          </a:p>
        </p:txBody>
      </p:sp>
      <p:sp>
        <p:nvSpPr>
          <p:cNvPr id="40" name=".32 square" hidden="1">
            <a:extLst>
              <a:ext uri="{FF2B5EF4-FFF2-40B4-BE49-F238E27FC236}">
                <a16:creationId xmlns:a16="http://schemas.microsoft.com/office/drawing/2014/main" id="{7C7ACA34-0083-FEE3-1066-133DBEE890D5}"/>
              </a:ext>
            </a:extLst>
          </p:cNvPr>
          <p:cNvSpPr/>
          <p:nvPr/>
        </p:nvSpPr>
        <p:spPr>
          <a:xfrm>
            <a:off x="0" y="0"/>
            <a:ext cx="292608" cy="292608"/>
          </a:xfrm>
          <a:prstGeom prst="rect">
            <a:avLst/>
          </a:prstGeom>
          <a:solidFill>
            <a:srgbClr val="333333">
              <a:alpha val="17000"/>
            </a:srgbClr>
          </a:solidFill>
          <a:ln cap="flat">
            <a:noFill/>
            <a:prstDash val="solid"/>
          </a:ln>
        </p:spPr>
        <p:txBody>
          <a:bodyPr vert="horz" wrap="square" lIns="182880" tIns="146304" rIns="182880" bIns="146304" anchor="t" anchorCtr="1" compatLnSpc="1">
            <a:noAutofit/>
          </a:bodyPr>
          <a:lstStyle/>
          <a:p>
            <a:pPr marL="0" marR="0" lvl="0" indent="0" algn="ctr" defTabSz="932468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000000"/>
              </a:solidFill>
              <a:uFillTx/>
              <a:latin typeface="Segoe Sans Text"/>
              <a:ea typeface="Segoe UI" pitchFamily="34"/>
              <a:cs typeface="Segoe UI" pitchFamily="34"/>
            </a:endParaRP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F3D3B2E8-4519-804C-7B34-761677144053}"/>
              </a:ext>
            </a:extLst>
          </p:cNvPr>
          <p:cNvPicPr>
            <a:picLocks noChangeAspect="1"/>
          </p:cNvPicPr>
          <p:nvPr/>
        </p:nvPicPr>
        <p:blipFill>
          <a:blip r:embed="rId52">
            <a:alphaModFix amt="0"/>
          </a:blip>
          <a:srcRect/>
          <a:stretch>
            <a:fillRect/>
          </a:stretch>
        </p:blipFill>
        <p:spPr>
          <a:xfrm>
            <a:off x="561341" y="512466"/>
            <a:ext cx="11069324" cy="5833067"/>
          </a:xfrm>
          <a:prstGeom prst="rect">
            <a:avLst/>
          </a:prstGeom>
          <a:noFill/>
          <a:ln cap="flat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transition>
    <p:fade/>
  </p:transition>
  <p:txStyles>
    <p:titleStyle>
      <a:lvl1pPr marL="0" marR="0" lvl="0" indent="0" algn="l" defTabSz="932742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000" b="1" i="0" u="none" strike="noStrike" kern="1200" cap="none" spc="0" baseline="0">
          <a:solidFill>
            <a:srgbClr val="FFFFFF"/>
          </a:solidFill>
          <a:uFillTx/>
          <a:latin typeface="Open Sans" pitchFamily="34"/>
          <a:ea typeface="Open Sans" pitchFamily="34"/>
          <a:cs typeface="Open Sans" pitchFamily="34"/>
        </a:defRPr>
      </a:lvl1pPr>
    </p:titleStyle>
    <p:bodyStyle>
      <a:lvl1pPr marL="0" marR="0" lvl="0" indent="0" algn="l" defTabSz="932742" rtl="0" fontAlgn="auto" hangingPunct="1">
        <a:lnSpc>
          <a:spcPct val="100000"/>
        </a:lnSpc>
        <a:spcBef>
          <a:spcPts val="400"/>
        </a:spcBef>
        <a:spcAft>
          <a:spcPts val="0"/>
        </a:spcAft>
        <a:buNone/>
        <a:tabLst/>
        <a:defRPr lang="en-US" sz="1800" b="1" i="0" u="none" strike="noStrike" kern="1200" cap="none" spc="0" baseline="0">
          <a:solidFill>
            <a:srgbClr val="FFFFFF"/>
          </a:solidFill>
          <a:uFillTx/>
          <a:latin typeface="Open Sans" pitchFamily="34"/>
          <a:ea typeface="Open Sans" pitchFamily="34"/>
          <a:cs typeface="Open Sans" pitchFamily="34"/>
        </a:defRPr>
      </a:lvl1pPr>
      <a:lvl2pPr marL="457200" marR="0" lvl="1" indent="-228600" algn="l" defTabSz="932742" rtl="0" fontAlgn="auto" hangingPunct="1">
        <a:lnSpc>
          <a:spcPct val="100000"/>
        </a:lnSpc>
        <a:spcBef>
          <a:spcPts val="300"/>
        </a:spcBef>
        <a:spcAft>
          <a:spcPts val="0"/>
        </a:spcAft>
        <a:buClr>
          <a:srgbClr val="D502AA"/>
        </a:buClr>
        <a:buSzPct val="90000"/>
        <a:buFont typeface="Arial" pitchFamily="34"/>
        <a:buChar char="•"/>
        <a:tabLst/>
        <a:defRPr lang="en-US" sz="1200" b="0" i="0" u="none" strike="noStrike" kern="1200" cap="none" spc="0" baseline="0">
          <a:solidFill>
            <a:srgbClr val="FFFFFF"/>
          </a:solidFill>
          <a:uFillTx/>
          <a:latin typeface="Open Sans" pitchFamily="34"/>
          <a:ea typeface="Open Sans" pitchFamily="34"/>
          <a:cs typeface="Open Sans" pitchFamily="34"/>
        </a:defRPr>
      </a:lvl2pPr>
      <a:lvl3pPr marL="657225" marR="0" lvl="2" indent="-200025" algn="l" defTabSz="932742" rtl="0" fontAlgn="auto" hangingPunct="1">
        <a:lnSpc>
          <a:spcPct val="100000"/>
        </a:lnSpc>
        <a:spcBef>
          <a:spcPts val="300"/>
        </a:spcBef>
        <a:spcAft>
          <a:spcPts val="0"/>
        </a:spcAft>
        <a:buClr>
          <a:srgbClr val="D502AA"/>
        </a:buClr>
        <a:buSzPct val="90000"/>
        <a:buFont typeface="Arial" pitchFamily="34"/>
        <a:buChar char="•"/>
        <a:tabLst/>
        <a:defRPr lang="en-US" sz="1200" b="0" i="0" u="none" strike="noStrike" kern="1200" cap="none" spc="0" baseline="0">
          <a:solidFill>
            <a:srgbClr val="FFFFFF"/>
          </a:solidFill>
          <a:uFillTx/>
          <a:latin typeface="Open Sans" pitchFamily="34"/>
          <a:ea typeface="Open Sans" pitchFamily="34"/>
          <a:cs typeface="Open Sans" pitchFamily="34"/>
        </a:defRPr>
      </a:lvl3pPr>
      <a:lvl4pPr marL="842967" marR="0" lvl="3" indent="-180978" algn="l" defTabSz="932742" rtl="0" fontAlgn="auto" hangingPunct="1">
        <a:lnSpc>
          <a:spcPct val="100000"/>
        </a:lnSpc>
        <a:spcBef>
          <a:spcPts val="300"/>
        </a:spcBef>
        <a:spcAft>
          <a:spcPts val="0"/>
        </a:spcAft>
        <a:buClr>
          <a:srgbClr val="D502AA"/>
        </a:buClr>
        <a:buSzPct val="90000"/>
        <a:buFont typeface="Arial" pitchFamily="34"/>
        <a:buChar char="•"/>
        <a:tabLst/>
        <a:defRPr lang="en-US" sz="1200" b="0" i="0" u="none" strike="noStrike" kern="1200" cap="none" spc="0" baseline="0">
          <a:solidFill>
            <a:srgbClr val="FFFFFF"/>
          </a:solidFill>
          <a:uFillTx/>
          <a:latin typeface="Open Sans" pitchFamily="34"/>
          <a:ea typeface="Open Sans" pitchFamily="34"/>
          <a:cs typeface="Open Sans" pitchFamily="34"/>
        </a:defRPr>
      </a:lvl4pPr>
      <a:lvl5pPr marL="1023935" marR="0" lvl="4" indent="-168277" algn="l" defTabSz="932742" rtl="0" fontAlgn="auto" hangingPunct="1">
        <a:lnSpc>
          <a:spcPct val="100000"/>
        </a:lnSpc>
        <a:spcBef>
          <a:spcPts val="300"/>
        </a:spcBef>
        <a:spcAft>
          <a:spcPts val="0"/>
        </a:spcAft>
        <a:buClr>
          <a:srgbClr val="D502AA"/>
        </a:buClr>
        <a:buSzPct val="90000"/>
        <a:buFont typeface="Arial" pitchFamily="34"/>
        <a:buChar char="•"/>
        <a:tabLst/>
        <a:defRPr lang="en-US" sz="1200" b="0" i="0" u="none" strike="noStrike" kern="1200" cap="none" spc="0" baseline="0">
          <a:solidFill>
            <a:srgbClr val="FFFFFF"/>
          </a:solidFill>
          <a:uFillTx/>
          <a:latin typeface="Open Sans" pitchFamily="34"/>
          <a:ea typeface="Open Sans" pitchFamily="34"/>
          <a:cs typeface="Open Sans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4.jpg"/><Relationship Id="rId11" Type="http://schemas.openxmlformats.org/officeDocument/2006/relationships/hyperlink" Target="https://www.linkedin.com/in/anthony-g-98670426" TargetMode="External"/><Relationship Id="rId5" Type="http://schemas.openxmlformats.org/officeDocument/2006/relationships/image" Target="../media/image13.png"/><Relationship Id="rId10" Type="http://schemas.openxmlformats.org/officeDocument/2006/relationships/hyperlink" Target="https://github.com/AnthonyGiretti" TargetMode="External"/><Relationship Id="rId4" Type="http://schemas.openxmlformats.org/officeDocument/2006/relationships/oleObject" Target="../embeddings/oleObject1.bin"/><Relationship Id="rId9" Type="http://schemas.openxmlformats.org/officeDocument/2006/relationships/hyperlink" Target="http://anthonygiretti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51.png"/><Relationship Id="rId4" Type="http://schemas.openxmlformats.org/officeDocument/2006/relationships/hyperlink" Target="http://www.paciellogroup.com/resources/contrastAnalyse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798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B2DF-AB02-D624-2861-1B9D3E8CDF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2171" y="2189878"/>
            <a:ext cx="6367268" cy="20313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lvl="0" algn="ctr">
              <a:spcBef>
                <a:spcPts val="1000"/>
              </a:spcBef>
            </a:pPr>
            <a:r>
              <a:rPr lang="en-US" sz="6600">
                <a:solidFill>
                  <a:srgbClr val="E566CC"/>
                </a:solidFill>
              </a:rPr>
              <a:t>.NET Conf 2024</a:t>
            </a:r>
            <a:br>
              <a:rPr lang="en-US" sz="6600">
                <a:solidFill>
                  <a:srgbClr val="E566CC"/>
                </a:solidFill>
              </a:rPr>
            </a:br>
            <a:r>
              <a:rPr lang="en-US" sz="6600">
                <a:solidFill>
                  <a:srgbClr val="E566CC"/>
                </a:solidFill>
              </a:rPr>
              <a:t>MSDEVMTL</a:t>
            </a:r>
            <a:endParaRPr lang="en-US" sz="6000">
              <a:solidFill>
                <a:srgbClr val="E566CC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137F3-A6A5-7351-4A4B-076AEB7B640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82609" y="4345640"/>
            <a:ext cx="5430841" cy="276999"/>
          </a:xfrm>
        </p:spPr>
        <p:txBody>
          <a:bodyPr/>
          <a:lstStyle/>
          <a:p>
            <a:pPr lvl="0"/>
            <a:r>
              <a:rPr lang="en-US">
                <a:latin typeface="Open Sans"/>
                <a:ea typeface="Open Sans"/>
                <a:cs typeface="Open Sans"/>
              </a:rPr>
              <a:t>Anthony Giretti</a:t>
            </a:r>
            <a:endParaRPr lang="en-US"/>
          </a:p>
        </p:txBody>
      </p:sp>
      <p:pic>
        <p:nvPicPr>
          <p:cNvPr id="4" name="Picture 3" descr="A book cover of a computer code&#10;&#10;Description automatically generated">
            <a:extLst>
              <a:ext uri="{FF2B5EF4-FFF2-40B4-BE49-F238E27FC236}">
                <a16:creationId xmlns:a16="http://schemas.microsoft.com/office/drawing/2014/main" id="{6E2727A2-0F6C-8AFC-2257-6651FFCF38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03547" y="4276721"/>
            <a:ext cx="876296" cy="132715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D24B0DBA-2384-64C4-4167-8510FDD1C836}"/>
              </a:ext>
            </a:extLst>
          </p:cNvPr>
          <p:cNvSpPr/>
          <p:nvPr/>
        </p:nvSpPr>
        <p:spPr>
          <a:xfrm>
            <a:off x="0" y="-184663"/>
            <a:ext cx="184727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651C2D5-C441-731D-6752-63252D338B8A}"/>
              </a:ext>
            </a:extLst>
          </p:cNvPr>
          <p:cNvGraphicFramePr/>
          <p:nvPr/>
        </p:nvGraphicFramePr>
        <p:xfrm>
          <a:off x="4076696" y="4276721"/>
          <a:ext cx="923928" cy="1323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6582694" imgH="9523809" progId="">
                  <p:embed/>
                </p:oleObj>
              </mc:Choice>
              <mc:Fallback>
                <p:oleObj name="Bitmap Image" r:id="rId4" imgW="6582694" imgH="9523809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76696" y="4276721"/>
                        <a:ext cx="923928" cy="1323978"/>
                      </a:xfrm>
                      <a:prstGeom prst="rect">
                        <a:avLst/>
                      </a:prstGeom>
                      <a:noFill/>
                      <a:ln cap="flat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4.jpg">
            <a:extLst>
              <a:ext uri="{FF2B5EF4-FFF2-40B4-BE49-F238E27FC236}">
                <a16:creationId xmlns:a16="http://schemas.microsoft.com/office/drawing/2014/main" id="{D6CC730E-DA5E-908C-A28D-4EEDDC47E5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99378" y="4261798"/>
            <a:ext cx="814072" cy="13538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3.jpg">
            <a:extLst>
              <a:ext uri="{FF2B5EF4-FFF2-40B4-BE49-F238E27FC236}">
                <a16:creationId xmlns:a16="http://schemas.microsoft.com/office/drawing/2014/main" id="{77C0E2CA-39C9-8842-E8BA-C07E1B66941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210303" y="4448171"/>
            <a:ext cx="981078" cy="9810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2.png">
            <a:extLst>
              <a:ext uri="{FF2B5EF4-FFF2-40B4-BE49-F238E27FC236}">
                <a16:creationId xmlns:a16="http://schemas.microsoft.com/office/drawing/2014/main" id="{81C65563-ED8F-94AC-44DF-BA1131FE19D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450138" y="4448171"/>
            <a:ext cx="1038228" cy="103822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2DB2B684-3E4C-C03C-E78C-7E04A0D03782}"/>
              </a:ext>
            </a:extLst>
          </p:cNvPr>
          <p:cNvSpPr txBox="1"/>
          <p:nvPr/>
        </p:nvSpPr>
        <p:spPr>
          <a:xfrm>
            <a:off x="-361946" y="5680499"/>
            <a:ext cx="6096003" cy="8371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457200" marR="0" lvl="0" indent="0" algn="l" defTabSz="914400" rtl="0" fontAlgn="auto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FF"/>
                </a:solidFill>
                <a:uFillTx/>
                <a:latin typeface="Arial" pitchFamily="34"/>
                <a:ea typeface="Arial" pitchFamily="34"/>
                <a:cs typeface="font53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http://anthonygiretti.com</a:t>
            </a:r>
            <a:endParaRPr lang="en-US" sz="2400" b="0" i="0" u="none" strike="noStrike" kern="1200" cap="none" spc="0" baseline="0">
              <a:solidFill>
                <a:srgbClr val="000000"/>
              </a:solidFill>
              <a:uFillTx/>
              <a:latin typeface="Calibri" pitchFamily="34"/>
              <a:ea typeface="SimSun" pitchFamily="2"/>
              <a:cs typeface="font530"/>
            </a:endParaRPr>
          </a:p>
          <a:p>
            <a:pPr marL="457200" marR="0" lvl="0" indent="0" algn="l" defTabSz="914400" rtl="0" fontAlgn="auto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FF"/>
                </a:solidFill>
                <a:uFillTx/>
                <a:latin typeface="Arial" pitchFamily="34"/>
                <a:ea typeface="Arial" pitchFamily="34"/>
                <a:cs typeface="font53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https://github.com/AnthonyGiretti</a:t>
            </a:r>
            <a:endParaRPr lang="en-US" sz="2400" b="0" i="0" u="none" strike="noStrike" kern="1200" cap="none" spc="0" baseline="0">
              <a:solidFill>
                <a:srgbClr val="000000"/>
              </a:solidFill>
              <a:uFillTx/>
              <a:latin typeface="Calibri" pitchFamily="34"/>
              <a:ea typeface="SimSun" pitchFamily="2"/>
              <a:cs typeface="font530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A10052BD-6CE2-62E1-66AC-02C444923C25}"/>
              </a:ext>
            </a:extLst>
          </p:cNvPr>
          <p:cNvSpPr txBox="1"/>
          <p:nvPr/>
        </p:nvSpPr>
        <p:spPr>
          <a:xfrm>
            <a:off x="92363" y="6517651"/>
            <a:ext cx="609600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DCEAF7"/>
                </a:solidFill>
                <a:uFillTx/>
                <a:latin typeface="Arial" pitchFamily="34"/>
                <a:cs typeface="Arial" pitchFamily="34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https://www.linkedin.com/in/anthony-g-98670426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/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25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0EC6-5F22-2640-9655-4FB5A92E81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677" y="422032"/>
            <a:ext cx="11018520" cy="615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System.Text.Json</a:t>
            </a:r>
            <a:endParaRPr lang="en-US">
              <a:solidFill>
                <a:srgbClr val="FAFAF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84BE4-C187-0A53-83C1-ED7F73640FB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0677" y="1410141"/>
            <a:ext cx="3573127" cy="276999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>
                <a:solidFill>
                  <a:srgbClr val="E566CC"/>
                </a:solidFill>
              </a:rPr>
              <a:t>Singleton options</a:t>
            </a:r>
          </a:p>
        </p:txBody>
      </p:sp>
      <p:sp>
        <p:nvSpPr>
          <p:cNvPr id="4" name="Arrow: Right 7">
            <a:extLst>
              <a:ext uri="{FF2B5EF4-FFF2-40B4-BE49-F238E27FC236}">
                <a16:creationId xmlns:a16="http://schemas.microsoft.com/office/drawing/2014/main" id="{EB10B942-D74A-2181-92AC-A59850551646}"/>
              </a:ext>
            </a:extLst>
          </p:cNvPr>
          <p:cNvSpPr/>
          <p:nvPr/>
        </p:nvSpPr>
        <p:spPr>
          <a:xfrm rot="5400013">
            <a:off x="5491278" y="4747067"/>
            <a:ext cx="622166" cy="423586"/>
          </a:xfrm>
          <a:custGeom>
            <a:avLst>
              <a:gd name="f0" fmla="val 14247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156082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59EDD"/>
              </a:solidFill>
              <a:uFillTx/>
              <a:latin typeface="Aptos"/>
            </a:endParaRPr>
          </a:p>
        </p:txBody>
      </p:sp>
      <p:pic>
        <p:nvPicPr>
          <p:cNvPr id="5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EAFED494-63F8-621B-3E0E-1F28851CE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55" y="2663756"/>
            <a:ext cx="7909102" cy="19566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1F95A2E-4FD9-E8D9-6B31-EC25531E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604" y="5269934"/>
            <a:ext cx="4585533" cy="14862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6AFEAA-9794-EBF6-FFB4-EA29C8C2077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0677" y="1898449"/>
            <a:ext cx="4158362" cy="407804"/>
          </a:xfrm>
        </p:spPr>
        <p:txBody>
          <a:bodyPr/>
          <a:lstStyle/>
          <a:p>
            <a:pPr marL="171450" lvl="0" indent="-171450">
              <a:spcBef>
                <a:spcPts val="300"/>
              </a:spcBef>
              <a:buSzPct val="100000"/>
              <a:buChar char="-"/>
            </a:pPr>
            <a:r>
              <a:rPr lang="en-US" sz="1200" b="0"/>
              <a:t>Ease of use for default serialization</a:t>
            </a:r>
          </a:p>
          <a:p>
            <a:pPr marL="171450" lvl="0" indent="-171450">
              <a:spcBef>
                <a:spcPts val="300"/>
              </a:spcBef>
              <a:buSzPct val="100000"/>
              <a:buChar char="-"/>
            </a:pPr>
            <a:r>
              <a:rPr lang="en-US" sz="1200" b="0"/>
              <a:t>Performance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25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849C-2F15-9A79-BF92-C36294E4D4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677" y="422032"/>
            <a:ext cx="11018520" cy="615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System.Text.Json</a:t>
            </a:r>
            <a:endParaRPr lang="en-US">
              <a:solidFill>
                <a:srgbClr val="FAFAF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7DB19-6623-8B3C-EDD9-63A23B703D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0677" y="1410141"/>
            <a:ext cx="3573127" cy="276999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>
                <a:solidFill>
                  <a:srgbClr val="E566CC"/>
                </a:solidFill>
              </a:rPr>
              <a:t>Singleton options</a:t>
            </a:r>
          </a:p>
        </p:txBody>
      </p:sp>
      <p:pic>
        <p:nvPicPr>
          <p:cNvPr id="4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603DBCA3-C640-66F4-9C75-34FC7FBBB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943" y="2059695"/>
            <a:ext cx="9950034" cy="179451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Arrow: Right 6">
            <a:extLst>
              <a:ext uri="{FF2B5EF4-FFF2-40B4-BE49-F238E27FC236}">
                <a16:creationId xmlns:a16="http://schemas.microsoft.com/office/drawing/2014/main" id="{F4FADD8D-06EE-8CD9-B1C9-49BB8D56AF1D}"/>
              </a:ext>
            </a:extLst>
          </p:cNvPr>
          <p:cNvSpPr/>
          <p:nvPr/>
        </p:nvSpPr>
        <p:spPr>
          <a:xfrm rot="5400013">
            <a:off x="6075872" y="4014980"/>
            <a:ext cx="622166" cy="423586"/>
          </a:xfrm>
          <a:custGeom>
            <a:avLst>
              <a:gd name="f0" fmla="val 14247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156082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59EDD"/>
              </a:solidFill>
              <a:uFillTx/>
              <a:latin typeface="Aptos"/>
            </a:endParaRPr>
          </a:p>
        </p:txBody>
      </p:sp>
      <p:pic>
        <p:nvPicPr>
          <p:cNvPr id="6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FDAF835-E295-8FF6-D420-97AD3B0AC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501" y="4677796"/>
            <a:ext cx="4372587" cy="142895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25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D79F0-D859-0573-06BC-1C58F3C6DB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677" y="422032"/>
            <a:ext cx="11018520" cy="615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Linq</a:t>
            </a:r>
            <a:endParaRPr lang="en-US">
              <a:solidFill>
                <a:srgbClr val="FAFAF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A0591-DA44-B0E1-0840-F40639B697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0677" y="1410141"/>
            <a:ext cx="3573127" cy="276999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>
                <a:solidFill>
                  <a:srgbClr val="E566CC"/>
                </a:solidFill>
              </a:rPr>
              <a:t>AggregateBy</a:t>
            </a:r>
          </a:p>
        </p:txBody>
      </p:sp>
      <p:pic>
        <p:nvPicPr>
          <p:cNvPr id="4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2A0388F1-C4FF-3D19-DBCD-27ECB963D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723" y="3214225"/>
            <a:ext cx="4839681" cy="9119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FF2F7C9-05AB-B9F5-D93B-9B148103E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7" y="2202176"/>
            <a:ext cx="6572286" cy="295655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Arrow: Right 9">
            <a:extLst>
              <a:ext uri="{FF2B5EF4-FFF2-40B4-BE49-F238E27FC236}">
                <a16:creationId xmlns:a16="http://schemas.microsoft.com/office/drawing/2014/main" id="{67300B69-2456-8712-6B2B-94F846E0250F}"/>
              </a:ext>
            </a:extLst>
          </p:cNvPr>
          <p:cNvSpPr/>
          <p:nvPr/>
        </p:nvSpPr>
        <p:spPr>
          <a:xfrm>
            <a:off x="6662556" y="3512823"/>
            <a:ext cx="622166" cy="423586"/>
          </a:xfrm>
          <a:custGeom>
            <a:avLst>
              <a:gd name="f0" fmla="val 14247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156082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59EDD"/>
              </a:solidFill>
              <a:uFillTx/>
              <a:latin typeface="Aptos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25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98031-4948-4183-8D3F-EBB5C30A1F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677" y="422032"/>
            <a:ext cx="11018520" cy="615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Linq</a:t>
            </a:r>
            <a:endParaRPr lang="en-US">
              <a:solidFill>
                <a:srgbClr val="FAFAF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D13BE-C0E0-6E04-4E4F-EFDC480F203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0677" y="1410141"/>
            <a:ext cx="3573127" cy="276999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>
                <a:solidFill>
                  <a:srgbClr val="E566CC"/>
                </a:solidFill>
              </a:rPr>
              <a:t>CountBy</a:t>
            </a:r>
          </a:p>
        </p:txBody>
      </p:sp>
      <p:pic>
        <p:nvPicPr>
          <p:cNvPr id="4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B65F5DB2-6F00-1EE3-714C-3B08993BF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036" y="3386443"/>
            <a:ext cx="3946020" cy="90681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33866611-6137-7558-062D-F6537DCF2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4" y="2294961"/>
            <a:ext cx="7180088" cy="299331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Arrow: Right 3">
            <a:extLst>
              <a:ext uri="{FF2B5EF4-FFF2-40B4-BE49-F238E27FC236}">
                <a16:creationId xmlns:a16="http://schemas.microsoft.com/office/drawing/2014/main" id="{063EE8E7-1FD1-54DC-6A5F-A5B1493E7DA7}"/>
              </a:ext>
            </a:extLst>
          </p:cNvPr>
          <p:cNvSpPr/>
          <p:nvPr/>
        </p:nvSpPr>
        <p:spPr>
          <a:xfrm>
            <a:off x="7241673" y="3628266"/>
            <a:ext cx="698363" cy="423586"/>
          </a:xfrm>
          <a:custGeom>
            <a:avLst>
              <a:gd name="f0" fmla="val 1504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156082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59EDD"/>
              </a:solidFill>
              <a:uFillTx/>
              <a:latin typeface="Aptos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25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1E90E-CBBD-247A-488A-435C070FE8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677" y="422032"/>
            <a:ext cx="11018520" cy="615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Cryptography</a:t>
            </a:r>
            <a:endParaRPr lang="en-US">
              <a:solidFill>
                <a:srgbClr val="FAFAF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3E321-9E47-4A9D-5907-B5F134066E9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0677" y="1410141"/>
            <a:ext cx="3573127" cy="276999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>
                <a:solidFill>
                  <a:srgbClr val="E566CC"/>
                </a:solidFill>
              </a:rPr>
              <a:t>New HashData function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5861867-B815-8BC5-D3B6-A42B35F80B68}"/>
              </a:ext>
            </a:extLst>
          </p:cNvPr>
          <p:cNvSpPr/>
          <p:nvPr/>
        </p:nvSpPr>
        <p:spPr>
          <a:xfrm rot="5400013">
            <a:off x="5640878" y="4378651"/>
            <a:ext cx="698363" cy="423586"/>
          </a:xfrm>
          <a:custGeom>
            <a:avLst>
              <a:gd name="f0" fmla="val 1504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156082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59EDD"/>
              </a:solidFill>
              <a:uFillTx/>
              <a:latin typeface="Aptos"/>
            </a:endParaRPr>
          </a:p>
        </p:txBody>
      </p:sp>
      <p:pic>
        <p:nvPicPr>
          <p:cNvPr id="5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17685C8-728F-84B5-2BE7-7DDD143F5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153" y="4952500"/>
            <a:ext cx="5315690" cy="11622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1E276E6-1FBC-8E71-564B-C6630AF25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13" y="2424769"/>
            <a:ext cx="10309860" cy="174828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3B7B520-9362-7985-EA83-1FCD0907E4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0677" y="1865549"/>
            <a:ext cx="3192270" cy="184663"/>
          </a:xfrm>
        </p:spPr>
        <p:txBody>
          <a:bodyPr/>
          <a:lstStyle/>
          <a:p>
            <a:pPr marL="141283" lvl="0" indent="-141283">
              <a:spcBef>
                <a:spcPts val="300"/>
              </a:spcBef>
              <a:spcAft>
                <a:spcPts val="600"/>
              </a:spcAft>
              <a:buClr>
                <a:srgbClr val="D502AA"/>
              </a:buClr>
              <a:buSzPct val="90000"/>
              <a:buFont typeface="Arial" pitchFamily="34"/>
              <a:buChar char="•"/>
            </a:pPr>
            <a:r>
              <a:rPr lang="en-US" sz="1200" b="0"/>
              <a:t>Simpler hashing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25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A737-5319-7DC5-9179-62C1774E33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677" y="422032"/>
            <a:ext cx="11018520" cy="615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Cryptography</a:t>
            </a:r>
            <a:endParaRPr lang="en-US">
              <a:solidFill>
                <a:srgbClr val="FAFAF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F4EAB-EB41-1720-10E3-71D04765C0F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0677" y="1410141"/>
            <a:ext cx="3573127" cy="276999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>
                <a:solidFill>
                  <a:srgbClr val="E566CC"/>
                </a:solidFill>
              </a:rPr>
              <a:t>KMAC Algorithms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30136AD-B15E-A161-CD54-D544E3A1E437}"/>
              </a:ext>
            </a:extLst>
          </p:cNvPr>
          <p:cNvSpPr/>
          <p:nvPr/>
        </p:nvSpPr>
        <p:spPr>
          <a:xfrm rot="5400013">
            <a:off x="5609651" y="5151401"/>
            <a:ext cx="698363" cy="423586"/>
          </a:xfrm>
          <a:custGeom>
            <a:avLst>
              <a:gd name="f0" fmla="val 1504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156082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59EDD"/>
              </a:solidFill>
              <a:uFillTx/>
              <a:latin typeface="Aptos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A004B18-E502-A641-EF19-23EC2EBA35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0677" y="1865549"/>
            <a:ext cx="5525326" cy="184663"/>
          </a:xfrm>
        </p:spPr>
        <p:txBody>
          <a:bodyPr/>
          <a:lstStyle/>
          <a:p>
            <a:pPr lvl="0">
              <a:spcBef>
                <a:spcPts val="300"/>
              </a:spcBef>
              <a:spcAft>
                <a:spcPts val="600"/>
              </a:spcAft>
            </a:pPr>
            <a:r>
              <a:rPr lang="en-US" sz="1200" b="0"/>
              <a:t>Requires </a:t>
            </a:r>
            <a:r>
              <a:rPr lang="en-CA" sz="1200" b="0">
                <a:latin typeface="source-serif-pro"/>
              </a:rPr>
              <a:t>Windows 11 Build 26016 or later / Linux requires OpenSSL 3.0 or later</a:t>
            </a:r>
            <a:endParaRPr lang="en-US" sz="1200" b="0"/>
          </a:p>
        </p:txBody>
      </p:sp>
      <p:pic>
        <p:nvPicPr>
          <p:cNvPr id="6" name="Picture 5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FA93999F-2A99-BEF0-D634-310ACBD0D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2153631"/>
            <a:ext cx="10100727" cy="28707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643D6918-F547-0244-3554-2F8FBCE3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652" y="5712375"/>
            <a:ext cx="4296372" cy="98121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25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2663A-5D51-A7C5-880A-140FDABFCA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677" y="422032"/>
            <a:ext cx="11018520" cy="615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TimeSpan</a:t>
            </a:r>
            <a:endParaRPr lang="en-US">
              <a:solidFill>
                <a:srgbClr val="FAFAF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D55BE-DAB5-6710-F9AA-6C3E967A00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0677" y="1410141"/>
            <a:ext cx="3573127" cy="276999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>
                <a:solidFill>
                  <a:srgbClr val="E566CC"/>
                </a:solidFill>
              </a:rPr>
              <a:t>New overrides for From*</a:t>
            </a:r>
          </a:p>
        </p:txBody>
      </p:sp>
      <p:pic>
        <p:nvPicPr>
          <p:cNvPr id="4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6C43A93-7EB5-C0BA-BC26-674CA1ED2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41" y="2232507"/>
            <a:ext cx="7640113" cy="213389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25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FD7C-CC33-3E69-94E9-DBD7D6F7AE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677" y="422032"/>
            <a:ext cx="11018520" cy="615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Reflection</a:t>
            </a:r>
            <a:endParaRPr lang="en-US">
              <a:solidFill>
                <a:srgbClr val="FAFAF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66318-F5E7-F80D-A4F6-EDAD9F69471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0677" y="1410141"/>
            <a:ext cx="3573127" cy="276999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>
                <a:solidFill>
                  <a:srgbClr val="E566CC"/>
                </a:solidFill>
              </a:rPr>
              <a:t>Persisting Assembly creation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7DB4415-8CC3-132C-2A81-7936F21FC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336" y="2771857"/>
            <a:ext cx="4001057" cy="27721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9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00265445-5947-1BDB-EDAB-D943FFDF4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00" y="1950268"/>
            <a:ext cx="6149019" cy="441534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Arrow: Right 10">
            <a:extLst>
              <a:ext uri="{FF2B5EF4-FFF2-40B4-BE49-F238E27FC236}">
                <a16:creationId xmlns:a16="http://schemas.microsoft.com/office/drawing/2014/main" id="{3EE43211-F770-B3B9-B1BD-A8A0329BC3FE}"/>
              </a:ext>
            </a:extLst>
          </p:cNvPr>
          <p:cNvSpPr/>
          <p:nvPr/>
        </p:nvSpPr>
        <p:spPr>
          <a:xfrm>
            <a:off x="6560820" y="4157941"/>
            <a:ext cx="1103516" cy="423586"/>
          </a:xfrm>
          <a:custGeom>
            <a:avLst>
              <a:gd name="f0" fmla="val 1745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156082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59EDD"/>
              </a:solidFill>
              <a:uFillTx/>
              <a:latin typeface="Aptos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25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916-A947-4610-9B8A-040BF8545B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228" y="2920995"/>
            <a:ext cx="11248391" cy="627827"/>
          </a:xfrm>
        </p:spPr>
        <p:txBody>
          <a:bodyPr/>
          <a:lstStyle/>
          <a:p>
            <a:pPr lvl="0">
              <a:spcBef>
                <a:spcPts val="1000"/>
              </a:spcBef>
            </a:pPr>
            <a:r>
              <a:rPr lang="en-US">
                <a:solidFill>
                  <a:srgbClr val="E566CC"/>
                </a:solidFill>
              </a:rPr>
              <a:t>ASP.NET Core 9</a:t>
            </a:r>
            <a:endParaRPr lang="en-US" sz="7200">
              <a:solidFill>
                <a:srgbClr val="E566CC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25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0D78-486F-86B1-7D55-CEFDE45E86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677" y="422032"/>
            <a:ext cx="11018520" cy="615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Debugging</a:t>
            </a:r>
            <a:endParaRPr lang="en-US">
              <a:solidFill>
                <a:srgbClr val="FAFAF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D42BC-8217-C910-BE29-49FAB682F0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0677" y="1410141"/>
            <a:ext cx="3573127" cy="276999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>
                <a:solidFill>
                  <a:srgbClr val="E566CC"/>
                </a:solidFill>
              </a:rPr>
              <a:t>Dictionary improvements</a:t>
            </a:r>
          </a:p>
        </p:txBody>
      </p:sp>
      <p:sp>
        <p:nvSpPr>
          <p:cNvPr id="4" name="Arrow: Right 10">
            <a:extLst>
              <a:ext uri="{FF2B5EF4-FFF2-40B4-BE49-F238E27FC236}">
                <a16:creationId xmlns:a16="http://schemas.microsoft.com/office/drawing/2014/main" id="{BF6DA5F8-A3C1-BE29-490E-1CF0DDE0199D}"/>
              </a:ext>
            </a:extLst>
          </p:cNvPr>
          <p:cNvSpPr/>
          <p:nvPr/>
        </p:nvSpPr>
        <p:spPr>
          <a:xfrm>
            <a:off x="5371149" y="3514386"/>
            <a:ext cx="1449708" cy="423586"/>
          </a:xfrm>
          <a:custGeom>
            <a:avLst>
              <a:gd name="f0" fmla="val 1844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156082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59EDD"/>
              </a:solidFill>
              <a:uFillTx/>
              <a:latin typeface="Aptos"/>
            </a:endParaRPr>
          </a:p>
        </p:txBody>
      </p:sp>
      <p:pic>
        <p:nvPicPr>
          <p:cNvPr id="5" name="Picture 2" descr="The previous debugger experience">
            <a:extLst>
              <a:ext uri="{FF2B5EF4-FFF2-40B4-BE49-F238E27FC236}">
                <a16:creationId xmlns:a16="http://schemas.microsoft.com/office/drawing/2014/main" id="{E7A2DDBE-333A-A155-2411-68FCFC962E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9069" y="2664762"/>
            <a:ext cx="5212080" cy="19292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4" descr="The new debugger experience">
            <a:extLst>
              <a:ext uri="{FF2B5EF4-FFF2-40B4-BE49-F238E27FC236}">
                <a16:creationId xmlns:a16="http://schemas.microsoft.com/office/drawing/2014/main" id="{30CAB13B-B0C1-A99F-D5A3-DB368D5E5D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20857" y="2664762"/>
            <a:ext cx="5234071" cy="19292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25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D1E1B1BD-4857-330A-9918-F3D09F5F3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1" y="136775"/>
            <a:ext cx="8317144" cy="305268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ounded Rectangle 21">
            <a:extLst>
              <a:ext uri="{FF2B5EF4-FFF2-40B4-BE49-F238E27FC236}">
                <a16:creationId xmlns:a16="http://schemas.microsoft.com/office/drawing/2014/main" id="{CC26F629-BD37-CEF5-B530-5D775C881CFC}"/>
              </a:ext>
            </a:extLst>
          </p:cNvPr>
          <p:cNvSpPr/>
          <p:nvPr/>
        </p:nvSpPr>
        <p:spPr>
          <a:xfrm>
            <a:off x="1567546" y="3026517"/>
            <a:ext cx="9056912" cy="2458830"/>
          </a:xfrm>
          <a:custGeom>
            <a:avLst>
              <a:gd name="f10" fmla="val 3025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025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F4F3F5"/>
          </a:solidFill>
          <a:ln cap="flat">
            <a:noFill/>
            <a:prstDash val="solid"/>
          </a:ln>
          <a:effectLst>
            <a:outerShdw dist="127001" dir="2700000" algn="tl">
              <a:srgbClr val="B1B3B3">
                <a:alpha val="50000"/>
              </a:srgbClr>
            </a:outerShdw>
          </a:effectLst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0" cap="none" spc="0" baseline="0">
              <a:solidFill>
                <a:srgbClr val="3A20A0"/>
              </a:solidFill>
              <a:uFillTx/>
              <a:latin typeface="Open Sans SemiBold" pitchFamily="34"/>
              <a:ea typeface="Open Sans SemiBold" pitchFamily="34"/>
              <a:cs typeface="Open Sans SemiBold" pitchFamily="34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B0005DDA-BB4F-85DF-D467-AB4158221F9F}"/>
              </a:ext>
            </a:extLst>
          </p:cNvPr>
          <p:cNvSpPr/>
          <p:nvPr/>
        </p:nvSpPr>
        <p:spPr>
          <a:xfrm>
            <a:off x="609603" y="2047643"/>
            <a:ext cx="10972800" cy="1334182"/>
          </a:xfrm>
          <a:custGeom>
            <a:avLst>
              <a:gd name="f10" fmla="val 108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gradFill>
            <a:gsLst>
              <a:gs pos="0">
                <a:srgbClr val="C03BC4"/>
              </a:gs>
              <a:gs pos="100000">
                <a:srgbClr val="3803DB"/>
              </a:gs>
            </a:gsLst>
            <a:path path="circle">
              <a:fillToRect l="100000" t="100000"/>
            </a:path>
          </a:gradFill>
          <a:ln cap="flat">
            <a:noFill/>
            <a:prstDash val="solid"/>
          </a:ln>
          <a:effectLst>
            <a:outerShdw dist="127001" dir="2700000" algn="tl">
              <a:srgbClr val="454142">
                <a:alpha val="20000"/>
              </a:srgbClr>
            </a:outerShdw>
          </a:effectLst>
        </p:spPr>
        <p:txBody>
          <a:bodyPr vert="horz" wrap="square" lIns="0" tIns="18288" rIns="0" bIns="45720" anchor="ctr" anchorCtr="1" compatLnSpc="1">
            <a:noAutofit/>
          </a:bodyPr>
          <a:lstStyle/>
          <a:p>
            <a:pPr marL="0" marR="0" lvl="0" indent="0" algn="ctr" defTabSz="914363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1" i="0" u="none" strike="noStrike" kern="0" cap="none" spc="0" baseline="0">
              <a:solidFill>
                <a:srgbClr val="000000"/>
              </a:solidFill>
              <a:uFillTx/>
              <a:latin typeface="Calibri"/>
              <a:cs typeface="Segoe UI" pitchFamily="34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AADCF8-5467-9FF5-EB68-6D53FC057E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2568" y="2047643"/>
            <a:ext cx="6966859" cy="13341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rmAutofit/>
          </a:bodyPr>
          <a:lstStyle/>
          <a:p>
            <a:pPr lvl="0" algn="ctr"/>
            <a:r>
              <a:rPr lang="en-US" sz="6600"/>
              <a:t>Get .NET 9</a:t>
            </a:r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FC64275F-A3B8-7D38-61AE-E880CBF9F3D2}"/>
              </a:ext>
            </a:extLst>
          </p:cNvPr>
          <p:cNvGrpSpPr/>
          <p:nvPr/>
        </p:nvGrpSpPr>
        <p:grpSpPr>
          <a:xfrm>
            <a:off x="3422452" y="3958126"/>
            <a:ext cx="4535003" cy="1183325"/>
            <a:chOff x="3422452" y="3958126"/>
            <a:chExt cx="4535003" cy="1183325"/>
          </a:xfrm>
        </p:grpSpPr>
        <p:sp>
          <p:nvSpPr>
            <p:cNvPr id="7" name="Content Placeholder 3">
              <a:extLst>
                <a:ext uri="{FF2B5EF4-FFF2-40B4-BE49-F238E27FC236}">
                  <a16:creationId xmlns:a16="http://schemas.microsoft.com/office/drawing/2014/main" id="{EB0DD63D-E4AF-E3D1-F2A8-5A7A7B2F7BD2}"/>
                </a:ext>
              </a:extLst>
            </p:cNvPr>
            <p:cNvSpPr txBox="1"/>
            <p:nvPr/>
          </p:nvSpPr>
          <p:spPr>
            <a:xfrm>
              <a:off x="4234540" y="3958126"/>
              <a:ext cx="3722915" cy="11833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200" b="0" i="0" u="none" strike="noStrike" kern="1200" cap="none" spc="0" baseline="0">
                  <a:solidFill>
                    <a:srgbClr val="191919"/>
                  </a:solidFill>
                  <a:uFillTx/>
                  <a:latin typeface="Open Sans SemiBold" pitchFamily="34"/>
                  <a:ea typeface="Open Sans SemiBold" pitchFamily="34"/>
                  <a:cs typeface="Open Sans SemiBold" pitchFamily="34"/>
                </a:rPr>
                <a:t>Download .NET 9 </a:t>
              </a:r>
              <a:br>
                <a:rPr lang="en-US" sz="3200" b="0" i="0" u="none" strike="noStrike" kern="1200" cap="none" spc="0" baseline="0">
                  <a:solidFill>
                    <a:srgbClr val="191919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rPr>
              </a:br>
              <a:r>
                <a:rPr lang="en-US" sz="2800" b="0" i="0" u="none" strike="noStrike" kern="1200" cap="none" spc="0" baseline="0">
                  <a:solidFill>
                    <a:srgbClr val="000000"/>
                  </a:solidFill>
                  <a:uFillTx/>
                  <a:latin typeface="Open Sans SemiBold" pitchFamily="34"/>
                  <a:ea typeface="Open Sans SemiBold" pitchFamily="34"/>
                  <a:cs typeface="Open Sans SemiBold" pitchFamily="34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aka.ms/get-dotnet-9</a:t>
              </a:r>
              <a:endPara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Open Sans SemiBold" pitchFamily="34"/>
                <a:ea typeface="Open Sans SemiBold" pitchFamily="34"/>
                <a:cs typeface="Open Sans SemiBold" pitchFamily="34"/>
              </a:endParaRPr>
            </a:p>
          </p:txBody>
        </p:sp>
        <p:sp>
          <p:nvSpPr>
            <p:cNvPr id="8" name="Graphic 120">
              <a:extLst>
                <a:ext uri="{FF2B5EF4-FFF2-40B4-BE49-F238E27FC236}">
                  <a16:creationId xmlns:a16="http://schemas.microsoft.com/office/drawing/2014/main" id="{352C8A26-DE0E-CA18-13BC-AD969B44B8BD}"/>
                </a:ext>
              </a:extLst>
            </p:cNvPr>
            <p:cNvSpPr/>
            <p:nvPr/>
          </p:nvSpPr>
          <p:spPr>
            <a:xfrm rot="5400013">
              <a:off x="3422452" y="4054450"/>
              <a:ext cx="699598" cy="69959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81000"/>
                <a:gd name="f7" fmla="val 190500"/>
                <a:gd name="f8" fmla="val 295710"/>
                <a:gd name="f9" fmla="val 85290"/>
                <a:gd name="f10" fmla="val 295709"/>
                <a:gd name="f11" fmla="val 205365"/>
                <a:gd name="f12" fmla="val 104184"/>
                <a:gd name="f13" fmla="val 203763"/>
                <a:gd name="f14" fmla="val 102800"/>
                <a:gd name="f15" fmla="val 198791"/>
                <a:gd name="f16" fmla="val 99111"/>
                <a:gd name="f17" fmla="val 191967"/>
                <a:gd name="f18" fmla="val 99066"/>
                <a:gd name="f19" fmla="val 186949"/>
                <a:gd name="f20" fmla="val 102664"/>
                <a:gd name="f21" fmla="val 185159"/>
                <a:gd name="f22" fmla="val 183776"/>
                <a:gd name="f23" fmla="val 105786"/>
                <a:gd name="f24" fmla="val 180088"/>
                <a:gd name="f25" fmla="val 110758"/>
                <a:gd name="f26" fmla="val 180042"/>
                <a:gd name="f27" fmla="val 117582"/>
                <a:gd name="f28" fmla="val 183640"/>
                <a:gd name="f29" fmla="val 122600"/>
                <a:gd name="f30" fmla="val 124389"/>
                <a:gd name="f31" fmla="val 236969"/>
                <a:gd name="f32" fmla="val 176199"/>
                <a:gd name="f33" fmla="val 109524"/>
                <a:gd name="f34" fmla="val 107585"/>
                <a:gd name="f35" fmla="val 176329"/>
                <a:gd name="f36" fmla="val 101246"/>
                <a:gd name="f37" fmla="val 177190"/>
                <a:gd name="f38" fmla="val 96227"/>
                <a:gd name="f39" fmla="val 182208"/>
                <a:gd name="f40" fmla="val 95367"/>
                <a:gd name="f41" fmla="val 188547"/>
                <a:gd name="f42" fmla="val 95236"/>
                <a:gd name="f43" fmla="val 190487"/>
                <a:gd name="f44" fmla="val 192426"/>
                <a:gd name="f45" fmla="val 198766"/>
                <a:gd name="f46" fmla="val 203784"/>
                <a:gd name="f47" fmla="val 204643"/>
                <a:gd name="f48" fmla="val 204774"/>
                <a:gd name="f49" fmla="val 185147"/>
                <a:gd name="f50" fmla="val 256598"/>
                <a:gd name="f51" fmla="val 183764"/>
                <a:gd name="f52" fmla="val 258200"/>
                <a:gd name="f53" fmla="val 179613"/>
                <a:gd name="f54" fmla="val 263793"/>
                <a:gd name="f55" fmla="val 180072"/>
                <a:gd name="f56" fmla="val 271729"/>
                <a:gd name="f57" fmla="val 185144"/>
                <a:gd name="f58" fmla="val 276802"/>
                <a:gd name="f59" fmla="val 190217"/>
                <a:gd name="f60" fmla="val 281877"/>
                <a:gd name="f61" fmla="val 198153"/>
                <a:gd name="f62" fmla="val 282338"/>
                <a:gd name="f63" fmla="val 203748"/>
                <a:gd name="f64" fmla="val 278191"/>
                <a:gd name="f65" fmla="val 205350"/>
                <a:gd name="f66" fmla="val 276808"/>
                <a:gd name="f67" fmla="val 281578"/>
                <a:gd name="f68" fmla="val 200608"/>
                <a:gd name="f69" fmla="val 282963"/>
                <a:gd name="f70" fmla="val 199004"/>
                <a:gd name="f71" fmla="val 286653"/>
                <a:gd name="f72" fmla="val 194032"/>
                <a:gd name="f73" fmla="val 286699"/>
                <a:gd name="f74" fmla="val 187208"/>
                <a:gd name="f75" fmla="val 283101"/>
                <a:gd name="f76" fmla="val 182190"/>
                <a:gd name="f77" fmla="val 281580"/>
                <a:gd name="f78" fmla="val 180400"/>
                <a:gd name="f79" fmla="+- 0 0 -90"/>
                <a:gd name="f80" fmla="*/ f3 1 381000"/>
                <a:gd name="f81" fmla="*/ f4 1 381000"/>
                <a:gd name="f82" fmla="+- f6 0 f5"/>
                <a:gd name="f83" fmla="*/ f79 f0 1"/>
                <a:gd name="f84" fmla="*/ f82 1 381000"/>
                <a:gd name="f85" fmla="*/ 190500 f82 1"/>
                <a:gd name="f86" fmla="*/ 0 f82 1"/>
                <a:gd name="f87" fmla="*/ 381000 f82 1"/>
                <a:gd name="f88" fmla="*/ 205365 f82 1"/>
                <a:gd name="f89" fmla="*/ 104184 f82 1"/>
                <a:gd name="f90" fmla="*/ 203763 f82 1"/>
                <a:gd name="f91" fmla="*/ 102800 f82 1"/>
                <a:gd name="f92" fmla="*/ 186949 f82 1"/>
                <a:gd name="f93" fmla="*/ 102664 f82 1"/>
                <a:gd name="f94" fmla="*/ 185159 f82 1"/>
                <a:gd name="f95" fmla="*/ 183776 f82 1"/>
                <a:gd name="f96" fmla="*/ 105786 f82 1"/>
                <a:gd name="f97" fmla="*/ 183640 f82 1"/>
                <a:gd name="f98" fmla="*/ 122600 f82 1"/>
                <a:gd name="f99" fmla="*/ 124389 f82 1"/>
                <a:gd name="f100" fmla="*/ 236969 f82 1"/>
                <a:gd name="f101" fmla="*/ 176199 f82 1"/>
                <a:gd name="f102" fmla="*/ 109524 f82 1"/>
                <a:gd name="f103" fmla="*/ 107585 f82 1"/>
                <a:gd name="f104" fmla="*/ 176329 f82 1"/>
                <a:gd name="f105" fmla="*/ 95367 f82 1"/>
                <a:gd name="f106" fmla="*/ 188547 f82 1"/>
                <a:gd name="f107" fmla="*/ 95236 f82 1"/>
                <a:gd name="f108" fmla="*/ 190487 f82 1"/>
                <a:gd name="f109" fmla="*/ 192426 f82 1"/>
                <a:gd name="f110" fmla="*/ 204643 f82 1"/>
                <a:gd name="f111" fmla="*/ 204774 f82 1"/>
                <a:gd name="f112" fmla="*/ 185147 f82 1"/>
                <a:gd name="f113" fmla="*/ 256598 f82 1"/>
                <a:gd name="f114" fmla="*/ 183764 f82 1"/>
                <a:gd name="f115" fmla="*/ 258200 f82 1"/>
                <a:gd name="f116" fmla="*/ 185144 f82 1"/>
                <a:gd name="f117" fmla="*/ 276802 f82 1"/>
                <a:gd name="f118" fmla="*/ 203748 f82 1"/>
                <a:gd name="f119" fmla="*/ 278191 f82 1"/>
                <a:gd name="f120" fmla="*/ 205350 f82 1"/>
                <a:gd name="f121" fmla="*/ 276808 f82 1"/>
                <a:gd name="f122" fmla="*/ 281578 f82 1"/>
                <a:gd name="f123" fmla="*/ 200608 f82 1"/>
                <a:gd name="f124" fmla="*/ 282963 f82 1"/>
                <a:gd name="f125" fmla="*/ 199004 f82 1"/>
                <a:gd name="f126" fmla="*/ 283101 f82 1"/>
                <a:gd name="f127" fmla="*/ 182190 f82 1"/>
                <a:gd name="f128" fmla="*/ 281580 f82 1"/>
                <a:gd name="f129" fmla="*/ 180400 f82 1"/>
                <a:gd name="f130" fmla="*/ f83 1 f2"/>
                <a:gd name="f131" fmla="*/ f85 1 381000"/>
                <a:gd name="f132" fmla="*/ f86 1 381000"/>
                <a:gd name="f133" fmla="*/ f87 1 381000"/>
                <a:gd name="f134" fmla="*/ f88 1 381000"/>
                <a:gd name="f135" fmla="*/ f89 1 381000"/>
                <a:gd name="f136" fmla="*/ f90 1 381000"/>
                <a:gd name="f137" fmla="*/ f91 1 381000"/>
                <a:gd name="f138" fmla="*/ f92 1 381000"/>
                <a:gd name="f139" fmla="*/ f93 1 381000"/>
                <a:gd name="f140" fmla="*/ f94 1 381000"/>
                <a:gd name="f141" fmla="*/ f95 1 381000"/>
                <a:gd name="f142" fmla="*/ f96 1 381000"/>
                <a:gd name="f143" fmla="*/ f97 1 381000"/>
                <a:gd name="f144" fmla="*/ f98 1 381000"/>
                <a:gd name="f145" fmla="*/ f99 1 381000"/>
                <a:gd name="f146" fmla="*/ f100 1 381000"/>
                <a:gd name="f147" fmla="*/ f101 1 381000"/>
                <a:gd name="f148" fmla="*/ f102 1 381000"/>
                <a:gd name="f149" fmla="*/ f103 1 381000"/>
                <a:gd name="f150" fmla="*/ f104 1 381000"/>
                <a:gd name="f151" fmla="*/ f105 1 381000"/>
                <a:gd name="f152" fmla="*/ f106 1 381000"/>
                <a:gd name="f153" fmla="*/ f107 1 381000"/>
                <a:gd name="f154" fmla="*/ f108 1 381000"/>
                <a:gd name="f155" fmla="*/ f109 1 381000"/>
                <a:gd name="f156" fmla="*/ f110 1 381000"/>
                <a:gd name="f157" fmla="*/ f111 1 381000"/>
                <a:gd name="f158" fmla="*/ f112 1 381000"/>
                <a:gd name="f159" fmla="*/ f113 1 381000"/>
                <a:gd name="f160" fmla="*/ f114 1 381000"/>
                <a:gd name="f161" fmla="*/ f115 1 381000"/>
                <a:gd name="f162" fmla="*/ f116 1 381000"/>
                <a:gd name="f163" fmla="*/ f117 1 381000"/>
                <a:gd name="f164" fmla="*/ f118 1 381000"/>
                <a:gd name="f165" fmla="*/ f119 1 381000"/>
                <a:gd name="f166" fmla="*/ f120 1 381000"/>
                <a:gd name="f167" fmla="*/ f121 1 381000"/>
                <a:gd name="f168" fmla="*/ f122 1 381000"/>
                <a:gd name="f169" fmla="*/ f123 1 381000"/>
                <a:gd name="f170" fmla="*/ f124 1 381000"/>
                <a:gd name="f171" fmla="*/ f125 1 381000"/>
                <a:gd name="f172" fmla="*/ f126 1 381000"/>
                <a:gd name="f173" fmla="*/ f127 1 381000"/>
                <a:gd name="f174" fmla="*/ f128 1 381000"/>
                <a:gd name="f175" fmla="*/ f129 1 381000"/>
                <a:gd name="f176" fmla="*/ f5 1 f84"/>
                <a:gd name="f177" fmla="*/ f6 1 f84"/>
                <a:gd name="f178" fmla="+- f130 0 f1"/>
                <a:gd name="f179" fmla="*/ f131 1 f84"/>
                <a:gd name="f180" fmla="*/ f132 1 f84"/>
                <a:gd name="f181" fmla="*/ f133 1 f84"/>
                <a:gd name="f182" fmla="*/ f134 1 f84"/>
                <a:gd name="f183" fmla="*/ f135 1 f84"/>
                <a:gd name="f184" fmla="*/ f136 1 f84"/>
                <a:gd name="f185" fmla="*/ f137 1 f84"/>
                <a:gd name="f186" fmla="*/ f138 1 f84"/>
                <a:gd name="f187" fmla="*/ f139 1 f84"/>
                <a:gd name="f188" fmla="*/ f140 1 f84"/>
                <a:gd name="f189" fmla="*/ f141 1 f84"/>
                <a:gd name="f190" fmla="*/ f142 1 f84"/>
                <a:gd name="f191" fmla="*/ f143 1 f84"/>
                <a:gd name="f192" fmla="*/ f144 1 f84"/>
                <a:gd name="f193" fmla="*/ f145 1 f84"/>
                <a:gd name="f194" fmla="*/ f146 1 f84"/>
                <a:gd name="f195" fmla="*/ f147 1 f84"/>
                <a:gd name="f196" fmla="*/ f148 1 f84"/>
                <a:gd name="f197" fmla="*/ f149 1 f84"/>
                <a:gd name="f198" fmla="*/ f150 1 f84"/>
                <a:gd name="f199" fmla="*/ f151 1 f84"/>
                <a:gd name="f200" fmla="*/ f152 1 f84"/>
                <a:gd name="f201" fmla="*/ f153 1 f84"/>
                <a:gd name="f202" fmla="*/ f154 1 f84"/>
                <a:gd name="f203" fmla="*/ f155 1 f84"/>
                <a:gd name="f204" fmla="*/ f156 1 f84"/>
                <a:gd name="f205" fmla="*/ f157 1 f84"/>
                <a:gd name="f206" fmla="*/ f158 1 f84"/>
                <a:gd name="f207" fmla="*/ f159 1 f84"/>
                <a:gd name="f208" fmla="*/ f160 1 f84"/>
                <a:gd name="f209" fmla="*/ f161 1 f84"/>
                <a:gd name="f210" fmla="*/ f162 1 f84"/>
                <a:gd name="f211" fmla="*/ f163 1 f84"/>
                <a:gd name="f212" fmla="*/ f164 1 f84"/>
                <a:gd name="f213" fmla="*/ f165 1 f84"/>
                <a:gd name="f214" fmla="*/ f166 1 f84"/>
                <a:gd name="f215" fmla="*/ f167 1 f84"/>
                <a:gd name="f216" fmla="*/ f168 1 f84"/>
                <a:gd name="f217" fmla="*/ f169 1 f84"/>
                <a:gd name="f218" fmla="*/ f170 1 f84"/>
                <a:gd name="f219" fmla="*/ f171 1 f84"/>
                <a:gd name="f220" fmla="*/ f172 1 f84"/>
                <a:gd name="f221" fmla="*/ f173 1 f84"/>
                <a:gd name="f222" fmla="*/ f174 1 f84"/>
                <a:gd name="f223" fmla="*/ f175 1 f84"/>
                <a:gd name="f224" fmla="*/ f176 f80 1"/>
                <a:gd name="f225" fmla="*/ f177 f80 1"/>
                <a:gd name="f226" fmla="*/ f177 f81 1"/>
                <a:gd name="f227" fmla="*/ f176 f81 1"/>
                <a:gd name="f228" fmla="*/ f179 f80 1"/>
                <a:gd name="f229" fmla="*/ f180 f81 1"/>
                <a:gd name="f230" fmla="*/ f181 f80 1"/>
                <a:gd name="f231" fmla="*/ f179 f81 1"/>
                <a:gd name="f232" fmla="*/ f181 f81 1"/>
                <a:gd name="f233" fmla="*/ f180 f80 1"/>
                <a:gd name="f234" fmla="*/ f182 f80 1"/>
                <a:gd name="f235" fmla="*/ f183 f81 1"/>
                <a:gd name="f236" fmla="*/ f184 f80 1"/>
                <a:gd name="f237" fmla="*/ f185 f81 1"/>
                <a:gd name="f238" fmla="*/ f186 f80 1"/>
                <a:gd name="f239" fmla="*/ f187 f81 1"/>
                <a:gd name="f240" fmla="*/ f188 f80 1"/>
                <a:gd name="f241" fmla="*/ f189 f80 1"/>
                <a:gd name="f242" fmla="*/ f190 f81 1"/>
                <a:gd name="f243" fmla="*/ f191 f80 1"/>
                <a:gd name="f244" fmla="*/ f192 f81 1"/>
                <a:gd name="f245" fmla="*/ f193 f81 1"/>
                <a:gd name="f246" fmla="*/ f194 f80 1"/>
                <a:gd name="f247" fmla="*/ f195 f81 1"/>
                <a:gd name="f248" fmla="*/ f196 f80 1"/>
                <a:gd name="f249" fmla="*/ f197 f80 1"/>
                <a:gd name="f250" fmla="*/ f198 f81 1"/>
                <a:gd name="f251" fmla="*/ f199 f80 1"/>
                <a:gd name="f252" fmla="*/ f200 f81 1"/>
                <a:gd name="f253" fmla="*/ f201 f80 1"/>
                <a:gd name="f254" fmla="*/ f202 f81 1"/>
                <a:gd name="f255" fmla="*/ f203 f81 1"/>
                <a:gd name="f256" fmla="*/ f204 f81 1"/>
                <a:gd name="f257" fmla="*/ f205 f81 1"/>
                <a:gd name="f258" fmla="*/ f206 f80 1"/>
                <a:gd name="f259" fmla="*/ f207 f81 1"/>
                <a:gd name="f260" fmla="*/ f208 f80 1"/>
                <a:gd name="f261" fmla="*/ f209 f81 1"/>
                <a:gd name="f262" fmla="*/ f210 f80 1"/>
                <a:gd name="f263" fmla="*/ f211 f81 1"/>
                <a:gd name="f264" fmla="*/ f212 f80 1"/>
                <a:gd name="f265" fmla="*/ f213 f81 1"/>
                <a:gd name="f266" fmla="*/ f214 f80 1"/>
                <a:gd name="f267" fmla="*/ f215 f81 1"/>
                <a:gd name="f268" fmla="*/ f216 f80 1"/>
                <a:gd name="f269" fmla="*/ f217 f81 1"/>
                <a:gd name="f270" fmla="*/ f218 f80 1"/>
                <a:gd name="f271" fmla="*/ f219 f81 1"/>
                <a:gd name="f272" fmla="*/ f220 f80 1"/>
                <a:gd name="f273" fmla="*/ f221 f81 1"/>
                <a:gd name="f274" fmla="*/ f222 f80 1"/>
                <a:gd name="f275" fmla="*/ f223 f8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78">
                  <a:pos x="f228" y="f229"/>
                </a:cxn>
                <a:cxn ang="f178">
                  <a:pos x="f230" y="f231"/>
                </a:cxn>
                <a:cxn ang="f178">
                  <a:pos x="f228" y="f232"/>
                </a:cxn>
                <a:cxn ang="f178">
                  <a:pos x="f233" y="f231"/>
                </a:cxn>
                <a:cxn ang="f178">
                  <a:pos x="f228" y="f229"/>
                </a:cxn>
                <a:cxn ang="f178">
                  <a:pos x="f234" y="f235"/>
                </a:cxn>
                <a:cxn ang="f178">
                  <a:pos x="f236" y="f237"/>
                </a:cxn>
                <a:cxn ang="f178">
                  <a:pos x="f238" y="f239"/>
                </a:cxn>
                <a:cxn ang="f178">
                  <a:pos x="f240" y="f235"/>
                </a:cxn>
                <a:cxn ang="f178">
                  <a:pos x="f241" y="f242"/>
                </a:cxn>
                <a:cxn ang="f178">
                  <a:pos x="f243" y="f244"/>
                </a:cxn>
                <a:cxn ang="f178">
                  <a:pos x="f240" y="f245"/>
                </a:cxn>
                <a:cxn ang="f178">
                  <a:pos x="f246" y="f247"/>
                </a:cxn>
                <a:cxn ang="f178">
                  <a:pos x="f248" y="f247"/>
                </a:cxn>
                <a:cxn ang="f178">
                  <a:pos x="f249" y="f250"/>
                </a:cxn>
                <a:cxn ang="f178">
                  <a:pos x="f251" y="f252"/>
                </a:cxn>
                <a:cxn ang="f178">
                  <a:pos x="f253" y="f254"/>
                </a:cxn>
                <a:cxn ang="f178">
                  <a:pos x="f251" y="f255"/>
                </a:cxn>
                <a:cxn ang="f178">
                  <a:pos x="f249" y="f256"/>
                </a:cxn>
                <a:cxn ang="f178">
                  <a:pos x="f248" y="f257"/>
                </a:cxn>
                <a:cxn ang="f178">
                  <a:pos x="f246" y="f257"/>
                </a:cxn>
                <a:cxn ang="f178">
                  <a:pos x="f258" y="f259"/>
                </a:cxn>
                <a:cxn ang="f178">
                  <a:pos x="f260" y="f261"/>
                </a:cxn>
                <a:cxn ang="f178">
                  <a:pos x="f262" y="f263"/>
                </a:cxn>
                <a:cxn ang="f178">
                  <a:pos x="f264" y="f265"/>
                </a:cxn>
                <a:cxn ang="f178">
                  <a:pos x="f266" y="f267"/>
                </a:cxn>
                <a:cxn ang="f178">
                  <a:pos x="f268" y="f269"/>
                </a:cxn>
                <a:cxn ang="f178">
                  <a:pos x="f270" y="f271"/>
                </a:cxn>
                <a:cxn ang="f178">
                  <a:pos x="f272" y="f273"/>
                </a:cxn>
                <a:cxn ang="f178">
                  <a:pos x="f274" y="f275"/>
                </a:cxn>
                <a:cxn ang="f178">
                  <a:pos x="f234" y="f235"/>
                </a:cxn>
                <a:cxn ang="f178">
                  <a:pos x="f236" y="f237"/>
                </a:cxn>
                <a:cxn ang="f178">
                  <a:pos x="f234" y="f235"/>
                </a:cxn>
              </a:cxnLst>
              <a:rect l="f224" t="f227" r="f225" b="f226"/>
              <a:pathLst>
                <a:path w="381000" h="381000">
                  <a:moveTo>
                    <a:pt x="f7" y="f5"/>
                  </a:moveTo>
                  <a:cubicBezTo>
                    <a:pt x="f8" y="f5"/>
                    <a:pt x="f6" y="f9"/>
                    <a:pt x="f6" y="f7"/>
                  </a:cubicBezTo>
                  <a:cubicBezTo>
                    <a:pt x="f6" y="f10"/>
                    <a:pt x="f8" y="f6"/>
                    <a:pt x="f7" y="f6"/>
                  </a:cubicBezTo>
                  <a:cubicBezTo>
                    <a:pt x="f9" y="f6"/>
                    <a:pt x="f5" y="f10"/>
                    <a:pt x="f5" y="f7"/>
                  </a:cubicBezTo>
                  <a:cubicBezTo>
                    <a:pt x="f5" y="f9"/>
                    <a:pt x="f9" y="f5"/>
                    <a:pt x="f7" y="f5"/>
                  </a:cubicBezTo>
                  <a:close/>
                  <a:moveTo>
                    <a:pt x="f11" y="f12"/>
                  </a:moveTo>
                  <a:lnTo>
                    <a:pt x="f13" y="f14"/>
                  </a:lnTo>
                  <a:cubicBezTo>
                    <a:pt x="f15" y="f16"/>
                    <a:pt x="f17" y="f18"/>
                    <a:pt x="f19" y="f20"/>
                  </a:cubicBezTo>
                  <a:lnTo>
                    <a:pt x="f21" y="f12"/>
                  </a:lnTo>
                  <a:lnTo>
                    <a:pt x="f22" y="f23"/>
                  </a:lnTo>
                  <a:cubicBezTo>
                    <a:pt x="f24" y="f25"/>
                    <a:pt x="f26" y="f27"/>
                    <a:pt x="f28" y="f29"/>
                  </a:cubicBezTo>
                  <a:lnTo>
                    <a:pt x="f21" y="f30"/>
                  </a:lnTo>
                  <a:lnTo>
                    <a:pt x="f31" y="f32"/>
                  </a:lnTo>
                  <a:lnTo>
                    <a:pt x="f33" y="f32"/>
                  </a:lnTo>
                  <a:lnTo>
                    <a:pt x="f34" y="f35"/>
                  </a:lnTo>
                  <a:cubicBezTo>
                    <a:pt x="f36" y="f37"/>
                    <a:pt x="f38" y="f39"/>
                    <a:pt x="f40" y="f41"/>
                  </a:cubicBezTo>
                  <a:lnTo>
                    <a:pt x="f42" y="f43"/>
                  </a:lnTo>
                  <a:lnTo>
                    <a:pt x="f40" y="f44"/>
                  </a:lnTo>
                  <a:cubicBezTo>
                    <a:pt x="f38" y="f45"/>
                    <a:pt x="f36" y="f46"/>
                    <a:pt x="f34" y="f47"/>
                  </a:cubicBezTo>
                  <a:lnTo>
                    <a:pt x="f33" y="f48"/>
                  </a:lnTo>
                  <a:lnTo>
                    <a:pt x="f31" y="f48"/>
                  </a:lnTo>
                  <a:lnTo>
                    <a:pt x="f49" y="f50"/>
                  </a:lnTo>
                  <a:lnTo>
                    <a:pt x="f51" y="f52"/>
                  </a:lnTo>
                  <a:cubicBezTo>
                    <a:pt x="f53" y="f54"/>
                    <a:pt x="f55" y="f56"/>
                    <a:pt x="f57" y="f58"/>
                  </a:cubicBezTo>
                  <a:cubicBezTo>
                    <a:pt x="f59" y="f60"/>
                    <a:pt x="f61" y="f62"/>
                    <a:pt x="f63" y="f64"/>
                  </a:cubicBezTo>
                  <a:lnTo>
                    <a:pt x="f65" y="f66"/>
                  </a:lnTo>
                  <a:lnTo>
                    <a:pt x="f67" y="f68"/>
                  </a:lnTo>
                  <a:lnTo>
                    <a:pt x="f69" y="f70"/>
                  </a:lnTo>
                  <a:cubicBezTo>
                    <a:pt x="f71" y="f72"/>
                    <a:pt x="f73" y="f74"/>
                    <a:pt x="f75" y="f76"/>
                  </a:cubicBezTo>
                  <a:lnTo>
                    <a:pt x="f77" y="f78"/>
                  </a:lnTo>
                  <a:lnTo>
                    <a:pt x="f11" y="f12"/>
                  </a:lnTo>
                  <a:lnTo>
                    <a:pt x="f13" y="f14"/>
                  </a:lnTo>
                  <a:lnTo>
                    <a:pt x="f11" y="f12"/>
                  </a:lnTo>
                  <a:close/>
                </a:path>
              </a:pathLst>
            </a:custGeom>
            <a:gradFill>
              <a:gsLst>
                <a:gs pos="0">
                  <a:srgbClr val="C03BC4"/>
                </a:gs>
                <a:gs pos="100000">
                  <a:srgbClr val="3803DB"/>
                </a:gs>
              </a:gsLst>
              <a:path path="circle">
                <a:fillToRect l="100000" b="100000"/>
              </a:path>
            </a:gradFill>
            <a:ln cap="flat">
              <a:noFill/>
              <a:prstDash val="solid"/>
            </a:ln>
            <a:effectLst>
              <a:outerShdw dist="127001" dir="2700000" algn="tl">
                <a:srgbClr val="454142">
                  <a:alpha val="20000"/>
                </a:srgbClr>
              </a:outerShdw>
            </a:effectLst>
          </p:spPr>
          <p:txBody>
            <a:bodyPr vert="horz" wrap="square" lIns="0" tIns="18288" rIns="0" bIns="45720" anchor="ctr" anchorCtr="1" compatLnSpc="1">
              <a:noAutofit/>
            </a:bodyPr>
            <a:lstStyle/>
            <a:p>
              <a:pPr marL="0" marR="0" lvl="0" indent="0" algn="ctr" defTabSz="914363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600" b="1" i="0" u="none" strike="noStrike" kern="0" cap="none" spc="0" baseline="0">
                <a:solidFill>
                  <a:srgbClr val="000000"/>
                </a:solidFill>
                <a:uFillTx/>
                <a:latin typeface="Calibri"/>
                <a:cs typeface="Segoe UI" pitchFamily="34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/>
      <p:bldP spid="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25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6B151-36A6-F9DA-8CBD-9DE9E8569E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677" y="422032"/>
            <a:ext cx="11018520" cy="615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Error handling</a:t>
            </a:r>
            <a:endParaRPr lang="en-US">
              <a:solidFill>
                <a:srgbClr val="FAFAF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40300-106B-12D4-6C3A-87286197B16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0677" y="1410141"/>
            <a:ext cx="3573127" cy="276999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>
                <a:solidFill>
                  <a:srgbClr val="E566CC"/>
                </a:solidFill>
              </a:rPr>
              <a:t>ExceptionHandlerOptions class</a:t>
            </a:r>
          </a:p>
        </p:txBody>
      </p:sp>
      <p:sp>
        <p:nvSpPr>
          <p:cNvPr id="4" name="Arrow: Right 10">
            <a:extLst>
              <a:ext uri="{FF2B5EF4-FFF2-40B4-BE49-F238E27FC236}">
                <a16:creationId xmlns:a16="http://schemas.microsoft.com/office/drawing/2014/main" id="{3882CFC5-281A-039B-59DE-7F951F00E678}"/>
              </a:ext>
            </a:extLst>
          </p:cNvPr>
          <p:cNvSpPr/>
          <p:nvPr/>
        </p:nvSpPr>
        <p:spPr>
          <a:xfrm>
            <a:off x="5091699" y="3604939"/>
            <a:ext cx="1449708" cy="423586"/>
          </a:xfrm>
          <a:custGeom>
            <a:avLst>
              <a:gd name="f0" fmla="val 1844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156082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59EDD"/>
              </a:solidFill>
              <a:uFillTx/>
              <a:latin typeface="Aptos"/>
            </a:endParaRP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7DE66CD-B482-053D-8519-073B90532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7" y="2059695"/>
            <a:ext cx="4521022" cy="39376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F9674FC-88F3-4EE6-A1A2-9F98AB913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407" y="2651760"/>
            <a:ext cx="5570277" cy="214122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25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0C03-C15D-9E9F-4576-C0B1642141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677" y="422032"/>
            <a:ext cx="11018520" cy="615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Error handling</a:t>
            </a:r>
            <a:endParaRPr lang="en-US">
              <a:solidFill>
                <a:srgbClr val="FAFAF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95D64-9C09-EC0D-6E5F-EC680BD44E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0677" y="1410141"/>
            <a:ext cx="3573127" cy="276999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>
                <a:solidFill>
                  <a:srgbClr val="E566CC"/>
                </a:solidFill>
              </a:rPr>
              <a:t>ProblemDetails customization</a:t>
            </a:r>
          </a:p>
        </p:txBody>
      </p:sp>
      <p:sp>
        <p:nvSpPr>
          <p:cNvPr id="4" name="Arrow: Right 10">
            <a:extLst>
              <a:ext uri="{FF2B5EF4-FFF2-40B4-BE49-F238E27FC236}">
                <a16:creationId xmlns:a16="http://schemas.microsoft.com/office/drawing/2014/main" id="{1D8C14C0-5D6D-E9E7-10E4-F5D2CCF66C21}"/>
              </a:ext>
            </a:extLst>
          </p:cNvPr>
          <p:cNvSpPr/>
          <p:nvPr/>
        </p:nvSpPr>
        <p:spPr>
          <a:xfrm>
            <a:off x="5355083" y="3604939"/>
            <a:ext cx="1449708" cy="423586"/>
          </a:xfrm>
          <a:custGeom>
            <a:avLst>
              <a:gd name="f0" fmla="val 1844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156082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59EDD"/>
              </a:solidFill>
              <a:uFillTx/>
              <a:latin typeface="Aptos"/>
            </a:endParaRPr>
          </a:p>
        </p:txBody>
      </p:sp>
      <p:pic>
        <p:nvPicPr>
          <p:cNvPr id="5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5DF10A-0055-AE84-1275-F278EECCD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533" y="2746510"/>
            <a:ext cx="5267227" cy="21683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8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2DE41A6F-7444-F4F3-7D80-3165F6144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98" y="1899227"/>
            <a:ext cx="5182764" cy="375158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25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584F6-1B46-D09B-0E25-7CAA14742C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677" y="422032"/>
            <a:ext cx="11018520" cy="615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Error handling</a:t>
            </a:r>
            <a:endParaRPr lang="en-US">
              <a:solidFill>
                <a:srgbClr val="FAFAF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8E949-9D69-695B-0406-6092C7E2F6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0677" y="1410141"/>
            <a:ext cx="3573127" cy="276999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>
                <a:solidFill>
                  <a:srgbClr val="E566CC"/>
                </a:solidFill>
              </a:rPr>
              <a:t>Developer exception page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D66BB21-BCAD-346D-AC22-2BA1B4526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717" y="1777438"/>
            <a:ext cx="7056571" cy="49524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25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03FE-BBD9-5297-E929-8EC23163FE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677" y="422032"/>
            <a:ext cx="11018520" cy="615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OpenAPI</a:t>
            </a:r>
            <a:endParaRPr lang="en-US">
              <a:solidFill>
                <a:srgbClr val="FAFAF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360F7-44A5-C96D-9F3C-1611BED54B0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0677" y="1410141"/>
            <a:ext cx="3573127" cy="276999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>
                <a:solidFill>
                  <a:srgbClr val="E566CC"/>
                </a:solidFill>
              </a:rPr>
              <a:t>No more SwashBuckle!</a:t>
            </a:r>
          </a:p>
        </p:txBody>
      </p:sp>
      <p:sp>
        <p:nvSpPr>
          <p:cNvPr id="4" name="Arrow: Right 10">
            <a:extLst>
              <a:ext uri="{FF2B5EF4-FFF2-40B4-BE49-F238E27FC236}">
                <a16:creationId xmlns:a16="http://schemas.microsoft.com/office/drawing/2014/main" id="{AC903883-418E-E18C-ABE9-969A6E4DBA76}"/>
              </a:ext>
            </a:extLst>
          </p:cNvPr>
          <p:cNvSpPr/>
          <p:nvPr/>
        </p:nvSpPr>
        <p:spPr>
          <a:xfrm>
            <a:off x="6149340" y="3749369"/>
            <a:ext cx="1103516" cy="423586"/>
          </a:xfrm>
          <a:custGeom>
            <a:avLst>
              <a:gd name="f0" fmla="val 1745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156082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59EDD"/>
              </a:solidFill>
              <a:uFillTx/>
              <a:latin typeface="Aptos"/>
            </a:endParaRP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C7BE571-6C40-751D-E681-24822CB8C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54" y="1938930"/>
            <a:ext cx="5513548" cy="41582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6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0EDAD0C3-1782-73E7-BCD9-2C582EC7D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202" y="946943"/>
            <a:ext cx="4494906" cy="560485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25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99C75-113A-C530-AC5B-21FC109F38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677" y="422032"/>
            <a:ext cx="11018520" cy="615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MiddleWares</a:t>
            </a:r>
            <a:endParaRPr lang="en-US">
              <a:solidFill>
                <a:srgbClr val="FAFAF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62DDB-8533-968E-4F5E-081E0467949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0677" y="1410141"/>
            <a:ext cx="3573127" cy="276999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>
                <a:solidFill>
                  <a:srgbClr val="E566CC"/>
                </a:solidFill>
              </a:rPr>
              <a:t>Available Keyed DI</a:t>
            </a:r>
          </a:p>
        </p:txBody>
      </p:sp>
      <p:pic>
        <p:nvPicPr>
          <p:cNvPr id="4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BE71B7D-2207-1773-C115-5B7BC65F6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990" y="1280160"/>
            <a:ext cx="4863675" cy="545421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7512F-3E22-A7F6-1DF9-0EE8CBB27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32F79-0C04-CF18-AC07-A176966814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677" y="422032"/>
            <a:ext cx="11018520" cy="615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 dirty="0"/>
              <a:t>Hybrid cache</a:t>
            </a:r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EE618-E336-79B0-B4B7-125522C4B0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0677" y="1410141"/>
            <a:ext cx="6674673" cy="276999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rgbClr val="E566CC"/>
                </a:solidFill>
              </a:rPr>
              <a:t>Wrapper of </a:t>
            </a:r>
            <a:r>
              <a:rPr lang="en-US" dirty="0" err="1">
                <a:solidFill>
                  <a:srgbClr val="E566CC"/>
                </a:solidFill>
              </a:rPr>
              <a:t>IDistributed</a:t>
            </a:r>
            <a:r>
              <a:rPr lang="en-US" dirty="0">
                <a:solidFill>
                  <a:srgbClr val="E566CC"/>
                </a:solidFill>
              </a:rPr>
              <a:t> caching and </a:t>
            </a:r>
            <a:r>
              <a:rPr lang="en-US" dirty="0" err="1">
                <a:solidFill>
                  <a:srgbClr val="E566CC"/>
                </a:solidFill>
              </a:rPr>
              <a:t>IMemoryCache</a:t>
            </a:r>
            <a:endParaRPr lang="en-US" dirty="0">
              <a:solidFill>
                <a:srgbClr val="E566CC"/>
              </a:solidFill>
            </a:endParaRPr>
          </a:p>
        </p:txBody>
      </p:sp>
      <p:pic>
        <p:nvPicPr>
          <p:cNvPr id="6" name="Picture 5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335710BC-3A88-3DCA-7199-6D527A50C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685" y="1852150"/>
            <a:ext cx="7050894" cy="48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4668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798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EE15-B4A5-D801-130B-8140E3EC44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3" y="3013505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lvl="0" algn="ctr"/>
            <a:r>
              <a:rPr lang="en-US" sz="5400">
                <a:solidFill>
                  <a:srgbClr val="FAFAFA"/>
                </a:solidFill>
              </a:rPr>
              <a:t>Thank you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21474795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5">
            <a:extLst>
              <a:ext uri="{FF2B5EF4-FFF2-40B4-BE49-F238E27FC236}">
                <a16:creationId xmlns:a16="http://schemas.microsoft.com/office/drawing/2014/main" id="{565A148F-A1E7-055D-77EF-C2BE00F2F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24106" y="1498034"/>
            <a:ext cx="2055397" cy="2964009"/>
          </a:xfrm>
          <a:custGeom>
            <a:avLst>
              <a:gd name="f10" fmla="val 42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427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190449"/>
          </a:solidFill>
          <a:ln w="25402" cap="flat">
            <a:solidFill>
              <a:srgbClr val="D502AA"/>
            </a:solidFill>
            <a:prstDash val="solid"/>
            <a:miter/>
          </a:ln>
          <a:effectLst>
            <a:outerShdw dist="444496" dir="2700000" algn="tl">
              <a:srgbClr val="E566CC">
                <a:alpha val="20000"/>
              </a:srgbClr>
            </a:outerShdw>
          </a:effectLst>
        </p:spPr>
        <p:txBody>
          <a:bodyPr vert="horz" wrap="square" lIns="182852" tIns="91430" rIns="182852" bIns="146285" anchor="t" anchorCtr="0" compatLnSpc="1">
            <a:noAutofit/>
          </a:bodyPr>
          <a:lstStyle/>
          <a:p>
            <a:pPr marL="0" marR="0" lvl="0" indent="0" algn="l" defTabSz="93228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0" cap="none" spc="0" baseline="0">
              <a:solidFill>
                <a:srgbClr val="091F2C"/>
              </a:solidFill>
              <a:uFillTx/>
              <a:latin typeface="Segoe UI"/>
              <a:cs typeface="Segoe UI" pitchFamily="34"/>
            </a:endParaRPr>
          </a:p>
        </p:txBody>
      </p:sp>
      <p:sp>
        <p:nvSpPr>
          <p:cNvPr id="3" name="Rounded Rectangle 6">
            <a:extLst>
              <a:ext uri="{FF2B5EF4-FFF2-40B4-BE49-F238E27FC236}">
                <a16:creationId xmlns:a16="http://schemas.microsoft.com/office/drawing/2014/main" id="{73947AE3-545A-A1AA-4B74-4AE8A4158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72286" y="1498034"/>
            <a:ext cx="2055397" cy="2964009"/>
          </a:xfrm>
          <a:custGeom>
            <a:avLst>
              <a:gd name="f10" fmla="val 42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427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190449"/>
          </a:solidFill>
          <a:ln w="25402" cap="flat">
            <a:solidFill>
              <a:srgbClr val="D502AA"/>
            </a:solidFill>
            <a:prstDash val="solid"/>
            <a:miter/>
          </a:ln>
          <a:effectLst>
            <a:outerShdw dist="444496" dir="2700000" algn="tl">
              <a:srgbClr val="E566CC">
                <a:alpha val="20000"/>
              </a:srgbClr>
            </a:outerShdw>
          </a:effectLst>
        </p:spPr>
        <p:txBody>
          <a:bodyPr vert="horz" wrap="square" lIns="182852" tIns="91430" rIns="182852" bIns="146285" anchor="t" anchorCtr="0" compatLnSpc="1">
            <a:noAutofit/>
          </a:bodyPr>
          <a:lstStyle/>
          <a:p>
            <a:pPr marL="0" marR="0" lvl="0" indent="0" algn="l" defTabSz="93228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0" cap="none" spc="0" baseline="0">
              <a:solidFill>
                <a:srgbClr val="091F2C"/>
              </a:solidFill>
              <a:uFillTx/>
              <a:latin typeface="Segoe UI"/>
              <a:cs typeface="Segoe UI" pitchFamily="34"/>
            </a:endParaRPr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889EE24F-C94C-4664-B561-BCE936C50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599" y="1498034"/>
            <a:ext cx="2055397" cy="2964009"/>
          </a:xfrm>
          <a:custGeom>
            <a:avLst>
              <a:gd name="f10" fmla="val 42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427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190449"/>
          </a:solidFill>
          <a:ln w="25402" cap="flat">
            <a:solidFill>
              <a:srgbClr val="D502AA"/>
            </a:solidFill>
            <a:prstDash val="solid"/>
            <a:miter/>
          </a:ln>
          <a:effectLst>
            <a:outerShdw dist="444496" dir="2700000" algn="tl">
              <a:srgbClr val="E566CC">
                <a:alpha val="20000"/>
              </a:srgbClr>
            </a:outerShdw>
          </a:effectLst>
        </p:spPr>
        <p:txBody>
          <a:bodyPr vert="horz" wrap="square" lIns="182852" tIns="91430" rIns="182852" bIns="146285" anchor="t" anchorCtr="0" compatLnSpc="1">
            <a:noAutofit/>
          </a:bodyPr>
          <a:lstStyle/>
          <a:p>
            <a:pPr marL="0" marR="0" lvl="0" indent="0" algn="l" defTabSz="93228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0" cap="none" spc="0" baseline="0">
              <a:solidFill>
                <a:srgbClr val="091F2C"/>
              </a:solidFill>
              <a:uFillTx/>
              <a:latin typeface="Segoe UI"/>
              <a:cs typeface="Segoe UI" pitchFamily="34"/>
            </a:endParaRPr>
          </a:p>
        </p:txBody>
      </p:sp>
      <p:sp>
        <p:nvSpPr>
          <p:cNvPr id="5" name="Rounded Rectangle 8">
            <a:extLst>
              <a:ext uri="{FF2B5EF4-FFF2-40B4-BE49-F238E27FC236}">
                <a16:creationId xmlns:a16="http://schemas.microsoft.com/office/drawing/2014/main" id="{E13505A7-DEE5-70AA-C3C1-571AB90E2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54913" y="1498034"/>
            <a:ext cx="2055397" cy="2964009"/>
          </a:xfrm>
          <a:custGeom>
            <a:avLst>
              <a:gd name="f10" fmla="val 42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427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190449"/>
          </a:solidFill>
          <a:ln w="25402" cap="flat">
            <a:solidFill>
              <a:srgbClr val="D502AA"/>
            </a:solidFill>
            <a:prstDash val="solid"/>
            <a:miter/>
          </a:ln>
          <a:effectLst>
            <a:outerShdw dist="444496" dir="2700000" algn="tl">
              <a:srgbClr val="E566CC">
                <a:alpha val="20000"/>
              </a:srgbClr>
            </a:outerShdw>
          </a:effectLst>
        </p:spPr>
        <p:txBody>
          <a:bodyPr vert="horz" wrap="square" lIns="182852" tIns="91430" rIns="182852" bIns="146285" anchor="t" anchorCtr="0" compatLnSpc="1">
            <a:noAutofit/>
          </a:bodyPr>
          <a:lstStyle/>
          <a:p>
            <a:pPr marL="0" marR="0" lvl="0" indent="0" algn="l" defTabSz="93228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0" cap="none" spc="0" baseline="0">
              <a:solidFill>
                <a:srgbClr val="091F2C"/>
              </a:solidFill>
              <a:uFillTx/>
              <a:latin typeface="Segoe UI"/>
              <a:cs typeface="Segoe UI" pitchFamily="34"/>
            </a:endParaRPr>
          </a:p>
        </p:txBody>
      </p:sp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D39BE758-4744-4DB4-CCA6-6E2C16577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5916" y="4633118"/>
            <a:ext cx="6545467" cy="1081149"/>
          </a:xfrm>
          <a:custGeom>
            <a:avLst>
              <a:gd name="f10" fmla="val 42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427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190449"/>
          </a:solidFill>
          <a:ln w="25402" cap="flat">
            <a:solidFill>
              <a:srgbClr val="D502AA"/>
            </a:solidFill>
            <a:prstDash val="solid"/>
            <a:miter/>
          </a:ln>
          <a:effectLst>
            <a:outerShdw dist="444496" dir="2700000" algn="tl">
              <a:srgbClr val="E566CC">
                <a:alpha val="20000"/>
              </a:srgbClr>
            </a:outerShdw>
          </a:effectLst>
        </p:spPr>
        <p:txBody>
          <a:bodyPr vert="horz" wrap="square" lIns="182852" tIns="91430" rIns="182852" bIns="146285" anchor="t" anchorCtr="0" compatLnSpc="1">
            <a:noAutofit/>
          </a:bodyPr>
          <a:lstStyle/>
          <a:p>
            <a:pPr marL="0" marR="0" lvl="0" indent="0" algn="l" defTabSz="93228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0" cap="none" spc="0" baseline="0">
              <a:solidFill>
                <a:srgbClr val="091F2C"/>
              </a:solidFill>
              <a:uFillTx/>
              <a:latin typeface="Segoe UI"/>
              <a:cs typeface="Segoe UI" pitchFamily="34"/>
            </a:endParaRP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ACBA89A8-C4E4-CF9F-AEB8-F9022CEB4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5916" y="1498034"/>
            <a:ext cx="2055397" cy="2964009"/>
          </a:xfrm>
          <a:custGeom>
            <a:avLst>
              <a:gd name="f10" fmla="val 42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427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190449"/>
          </a:solidFill>
          <a:ln w="25402" cap="flat">
            <a:solidFill>
              <a:srgbClr val="D502AA"/>
            </a:solidFill>
            <a:prstDash val="solid"/>
            <a:miter/>
          </a:ln>
          <a:effectLst>
            <a:outerShdw dist="444496" dir="2700000" algn="tl">
              <a:srgbClr val="E566CC">
                <a:alpha val="20000"/>
              </a:srgbClr>
            </a:outerShdw>
          </a:effectLst>
        </p:spPr>
        <p:txBody>
          <a:bodyPr vert="horz" wrap="square" lIns="182852" tIns="91430" rIns="182852" bIns="146285" anchor="t" anchorCtr="0" compatLnSpc="1">
            <a:noAutofit/>
          </a:bodyPr>
          <a:lstStyle/>
          <a:p>
            <a:pPr marL="0" marR="0" lvl="0" indent="0" algn="l" defTabSz="932285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0" cap="none" spc="0" baseline="0">
              <a:solidFill>
                <a:srgbClr val="091F2C"/>
              </a:solidFill>
              <a:uFillTx/>
              <a:latin typeface="Segoe UI"/>
              <a:cs typeface="Segoe UI" pitchFamily="34"/>
            </a:endParaRP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09F720DA-4515-FE24-FF8E-8D217E7A52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6678" y="476448"/>
            <a:ext cx="12325353" cy="615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lvl="0" algn="ctr"/>
            <a:r>
              <a:rPr lang="en-US"/>
              <a:t>Ensure slide content is accessible</a:t>
            </a:r>
          </a:p>
        </p:txBody>
      </p:sp>
      <p:sp>
        <p:nvSpPr>
          <p:cNvPr id="9" name="Contrast instructions text box">
            <a:extLst>
              <a:ext uri="{FF2B5EF4-FFF2-40B4-BE49-F238E27FC236}">
                <a16:creationId xmlns:a16="http://schemas.microsoft.com/office/drawing/2014/main" id="{FAFFF8BD-228D-DF4F-4D65-C741D02154D2}"/>
              </a:ext>
            </a:extLst>
          </p:cNvPr>
          <p:cNvSpPr txBox="1"/>
          <p:nvPr/>
        </p:nvSpPr>
        <p:spPr>
          <a:xfrm>
            <a:off x="719806" y="1623023"/>
            <a:ext cx="1774539" cy="13952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1" i="0" u="none" strike="noStrike" kern="1200" cap="none" spc="0" baseline="0">
                <a:solidFill>
                  <a:srgbClr val="E566CC"/>
                </a:solidFill>
                <a:uFillTx/>
                <a:latin typeface="Segoe Sans Text"/>
                <a:cs typeface="Segoe UI" pitchFamily="34"/>
              </a:rPr>
              <a:t>CONTRAST</a:t>
            </a:r>
          </a:p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Use high contrast colors for </a:t>
            </a:r>
            <a:b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</a:b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maximum readability.</a:t>
            </a:r>
          </a:p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The recommended contrast ratio </a:t>
            </a:r>
            <a:b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</a:b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is at least 4.5:1.</a:t>
            </a:r>
          </a:p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800" b="0" i="0" u="none" strike="noStrike" kern="1200" cap="none" spc="0" baseline="0">
              <a:solidFill>
                <a:srgbClr val="333333"/>
              </a:solidFill>
              <a:uFillTx/>
              <a:latin typeface="Segoe Sans Text"/>
            </a:endParaRPr>
          </a:p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800" b="0" i="0" u="none" strike="noStrike" kern="1200" cap="none" spc="0" baseline="0">
              <a:solidFill>
                <a:srgbClr val="333333"/>
              </a:solidFill>
              <a:uFillTx/>
              <a:latin typeface="Segoe Sans Text"/>
            </a:endParaRPr>
          </a:p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800" b="0" i="0" u="none" strike="noStrike" kern="1200" cap="none" spc="0" baseline="0">
              <a:solidFill>
                <a:srgbClr val="333333"/>
              </a:solidFill>
              <a:uFillTx/>
              <a:latin typeface="Segoe Sans Text"/>
            </a:endParaRPr>
          </a:p>
        </p:txBody>
      </p:sp>
      <p:pic>
        <p:nvPicPr>
          <p:cNvPr id="10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E389483B-14D1-62FA-525F-255B74401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45" y="2554166"/>
            <a:ext cx="1769299" cy="4244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Contrast instructions text box">
            <a:extLst>
              <a:ext uri="{FF2B5EF4-FFF2-40B4-BE49-F238E27FC236}">
                <a16:creationId xmlns:a16="http://schemas.microsoft.com/office/drawing/2014/main" id="{D3A099B7-B31E-BD67-55B4-4C8DDA5B0480}"/>
              </a:ext>
            </a:extLst>
          </p:cNvPr>
          <p:cNvSpPr txBox="1"/>
          <p:nvPr/>
        </p:nvSpPr>
        <p:spPr>
          <a:xfrm>
            <a:off x="719806" y="3159288"/>
            <a:ext cx="1774539" cy="5693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1" i="0" u="none" strike="noStrike" kern="1200" cap="none" spc="0" baseline="0">
                <a:solidFill>
                  <a:srgbClr val="E566CC"/>
                </a:solidFill>
                <a:uFillTx/>
                <a:latin typeface="Segoe Sans Text"/>
                <a:cs typeface="Segoe UI Semibold" pitchFamily="34"/>
              </a:rPr>
              <a:t>Color Contrast Analyzer</a:t>
            </a:r>
          </a:p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Download this tool to determine the legibility of text and the contrast of visual elements.</a:t>
            </a:r>
          </a:p>
        </p:txBody>
      </p:sp>
      <p:grpSp>
        <p:nvGrpSpPr>
          <p:cNvPr id="12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A52F7537-D03C-A44C-2F9F-09FD17D27EFA}"/>
              </a:ext>
            </a:extLst>
          </p:cNvPr>
          <p:cNvGrpSpPr/>
          <p:nvPr/>
        </p:nvGrpSpPr>
        <p:grpSpPr>
          <a:xfrm>
            <a:off x="718480" y="3844485"/>
            <a:ext cx="1775865" cy="410026"/>
            <a:chOff x="718480" y="3844485"/>
            <a:chExt cx="1775865" cy="410026"/>
          </a:xfrm>
        </p:grpSpPr>
        <p:sp>
          <p:nvSpPr>
            <p:cNvPr id="13" name="Download label">
              <a:hlinkClick r:id="rId4"/>
              <a:extLst>
                <a:ext uri="{FF2B5EF4-FFF2-40B4-BE49-F238E27FC236}">
                  <a16:creationId xmlns:a16="http://schemas.microsoft.com/office/drawing/2014/main" id="{D72C23F6-E0F8-1B60-FEDC-8D3A5506A2A3}"/>
                </a:ext>
              </a:extLst>
            </p:cNvPr>
            <p:cNvSpPr txBox="1"/>
            <p:nvPr/>
          </p:nvSpPr>
          <p:spPr>
            <a:xfrm>
              <a:off x="718480" y="3844485"/>
              <a:ext cx="1775865" cy="410026"/>
            </a:xfrm>
            <a:prstGeom prst="rect">
              <a:avLst/>
            </a:prstGeom>
            <a:solidFill>
              <a:srgbClr val="0078D4"/>
            </a:solidFill>
            <a:ln cap="flat">
              <a:noFill/>
            </a:ln>
          </p:spPr>
          <p:txBody>
            <a:bodyPr vert="horz" wrap="square" lIns="141768" tIns="141768" rIns="141768" bIns="141768" anchor="ctr" anchorCtr="1" compatLnSpc="1">
              <a:spAutoFit/>
            </a:bodyPr>
            <a:lstStyle/>
            <a:p>
              <a:pPr marL="0" marR="0" lvl="0" indent="0" algn="ctr" defTabSz="903829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58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66" b="1" i="0" u="none" strike="noStrike" kern="1200" cap="none" spc="0" baseline="0">
                  <a:solidFill>
                    <a:srgbClr val="FFFFFF"/>
                  </a:solidFill>
                  <a:uFillTx/>
                  <a:latin typeface="Segoe UI" pitchFamily="34"/>
                </a:rPr>
                <a:t>Download</a:t>
              </a:r>
            </a:p>
          </p:txBody>
        </p:sp>
        <p:sp>
          <p:nvSpPr>
            <p:cNvPr id="14" name="Download button">
              <a:extLst>
                <a:ext uri="{FF2B5EF4-FFF2-40B4-BE49-F238E27FC236}">
                  <a16:creationId xmlns:a16="http://schemas.microsoft.com/office/drawing/2014/main" id="{C1B79A1D-A995-4FD3-C6C5-5C80E3EE61A5}"/>
                </a:ext>
              </a:extLst>
            </p:cNvPr>
            <p:cNvSpPr/>
            <p:nvPr/>
          </p:nvSpPr>
          <p:spPr>
            <a:xfrm>
              <a:off x="1111242" y="3976652"/>
              <a:ext cx="77797" cy="14271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4"/>
                <a:gd name="f7" fmla="val 248"/>
                <a:gd name="f8" fmla="val 132"/>
                <a:gd name="f9" fmla="val 72"/>
                <a:gd name="f10" fmla="val 203"/>
                <a:gd name="f11" fmla="+- 0 0 -90"/>
                <a:gd name="f12" fmla="*/ f3 1 144"/>
                <a:gd name="f13" fmla="*/ f4 1 248"/>
                <a:gd name="f14" fmla="+- f7 0 f5"/>
                <a:gd name="f15" fmla="+- f6 0 f5"/>
                <a:gd name="f16" fmla="*/ f11 f0 1"/>
                <a:gd name="f17" fmla="*/ f15 1 144"/>
                <a:gd name="f18" fmla="*/ f14 1 248"/>
                <a:gd name="f19" fmla="*/ 144 f15 1"/>
                <a:gd name="f20" fmla="*/ 132 f14 1"/>
                <a:gd name="f21" fmla="*/ 72 f15 1"/>
                <a:gd name="f22" fmla="*/ 203 f14 1"/>
                <a:gd name="f23" fmla="*/ 0 f15 1"/>
                <a:gd name="f24" fmla="*/ 0 f14 1"/>
                <a:gd name="f25" fmla="*/ 248 f14 1"/>
                <a:gd name="f26" fmla="*/ f16 1 f2"/>
                <a:gd name="f27" fmla="*/ f19 1 144"/>
                <a:gd name="f28" fmla="*/ f20 1 248"/>
                <a:gd name="f29" fmla="*/ f21 1 144"/>
                <a:gd name="f30" fmla="*/ f22 1 248"/>
                <a:gd name="f31" fmla="*/ f23 1 144"/>
                <a:gd name="f32" fmla="*/ f24 1 248"/>
                <a:gd name="f33" fmla="*/ f25 1 248"/>
                <a:gd name="f34" fmla="*/ 0 1 f17"/>
                <a:gd name="f35" fmla="*/ f6 1 f17"/>
                <a:gd name="f36" fmla="*/ 0 1 f18"/>
                <a:gd name="f37" fmla="*/ f7 1 f18"/>
                <a:gd name="f38" fmla="+- f26 0 f1"/>
                <a:gd name="f39" fmla="*/ f27 1 f17"/>
                <a:gd name="f40" fmla="*/ f28 1 f18"/>
                <a:gd name="f41" fmla="*/ f29 1 f17"/>
                <a:gd name="f42" fmla="*/ f30 1 f18"/>
                <a:gd name="f43" fmla="*/ f31 1 f17"/>
                <a:gd name="f44" fmla="*/ f32 1 f18"/>
                <a:gd name="f45" fmla="*/ f33 1 f18"/>
                <a:gd name="f46" fmla="*/ f34 f12 1"/>
                <a:gd name="f47" fmla="*/ f35 f12 1"/>
                <a:gd name="f48" fmla="*/ f37 f13 1"/>
                <a:gd name="f49" fmla="*/ f36 f13 1"/>
                <a:gd name="f50" fmla="*/ f39 f12 1"/>
                <a:gd name="f51" fmla="*/ f40 f13 1"/>
                <a:gd name="f52" fmla="*/ f41 f12 1"/>
                <a:gd name="f53" fmla="*/ f42 f13 1"/>
                <a:gd name="f54" fmla="*/ f43 f12 1"/>
                <a:gd name="f55" fmla="*/ f44 f13 1"/>
                <a:gd name="f56" fmla="*/ f45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">
                  <a:pos x="f50" y="f51"/>
                </a:cxn>
                <a:cxn ang="f38">
                  <a:pos x="f52" y="f53"/>
                </a:cxn>
                <a:cxn ang="f38">
                  <a:pos x="f54" y="f51"/>
                </a:cxn>
                <a:cxn ang="f38">
                  <a:pos x="f52" y="f53"/>
                </a:cxn>
                <a:cxn ang="f38">
                  <a:pos x="f52" y="f55"/>
                </a:cxn>
                <a:cxn ang="f38">
                  <a:pos x="f54" y="f56"/>
                </a:cxn>
                <a:cxn ang="f38">
                  <a:pos x="f50" y="f56"/>
                </a:cxn>
              </a:cxnLst>
              <a:rect l="f46" t="f49" r="f47" b="f48"/>
              <a:pathLst>
                <a:path w="144" h="248">
                  <a:moveTo>
                    <a:pt x="f6" y="f8"/>
                  </a:moveTo>
                  <a:lnTo>
                    <a:pt x="f9" y="f10"/>
                  </a:lnTo>
                  <a:lnTo>
                    <a:pt x="f5" y="f8"/>
                  </a:lnTo>
                  <a:moveTo>
                    <a:pt x="f9" y="f10"/>
                  </a:moveTo>
                  <a:lnTo>
                    <a:pt x="f9" y="f5"/>
                  </a:lnTo>
                  <a:moveTo>
                    <a:pt x="f5" y="f7"/>
                  </a:moveTo>
                  <a:lnTo>
                    <a:pt x="f6" y="f7"/>
                  </a:lnTo>
                </a:path>
              </a:pathLst>
            </a:custGeom>
            <a:noFill/>
            <a:ln w="19046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88605" tIns="44302" rIns="88605" bIns="44302" anchor="t" anchorCtr="0" compatLnSpc="1">
              <a:noAutofit/>
            </a:bodyPr>
            <a:lstStyle/>
            <a:p>
              <a:pPr marL="0" marR="0" lvl="0" indent="0" algn="l" defTabSz="886026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872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</a:endParaRPr>
            </a:p>
          </p:txBody>
        </p:sp>
      </p:grpSp>
      <p:sp>
        <p:nvSpPr>
          <p:cNvPr id="15" name="Shape &amp; color instruciton text box">
            <a:extLst>
              <a:ext uri="{FF2B5EF4-FFF2-40B4-BE49-F238E27FC236}">
                <a16:creationId xmlns:a16="http://schemas.microsoft.com/office/drawing/2014/main" id="{E0C48FCD-9DFF-B242-7D6A-337DE09BFA05}"/>
              </a:ext>
            </a:extLst>
          </p:cNvPr>
          <p:cNvSpPr txBox="1"/>
          <p:nvPr/>
        </p:nvSpPr>
        <p:spPr>
          <a:xfrm>
            <a:off x="2960168" y="1623023"/>
            <a:ext cx="1785448" cy="10197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1" i="0" u="none" strike="noStrike" kern="1200" cap="none" spc="0" baseline="0">
                <a:solidFill>
                  <a:srgbClr val="E566CC"/>
                </a:solidFill>
                <a:uFillTx/>
                <a:latin typeface="Segoe Sans Text"/>
                <a:cs typeface="Segoe UI" pitchFamily="34"/>
              </a:rPr>
              <a:t>SHAPE AND COLOR</a:t>
            </a:r>
          </a:p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Use different shapes with a legend to indicate statuses to accommodate for color blindness.</a:t>
            </a:r>
          </a:p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1" i="0" u="none" strike="noStrike" kern="1200" cap="none" spc="0" baseline="0">
                <a:solidFill>
                  <a:srgbClr val="E566CC"/>
                </a:solidFill>
                <a:uFillTx/>
                <a:latin typeface="Segoe Sans Text"/>
                <a:cs typeface="Segoe UI Semibold" pitchFamily="34"/>
              </a:rPr>
              <a:t>Example: </a:t>
            </a:r>
          </a:p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800" b="0" i="0" u="none" strike="noStrike" kern="1200" cap="none" spc="0" baseline="0">
              <a:solidFill>
                <a:srgbClr val="333333"/>
              </a:solidFill>
              <a:uFillTx/>
              <a:latin typeface="Segoe Sans Text"/>
            </a:endParaRPr>
          </a:p>
        </p:txBody>
      </p:sp>
      <p:sp>
        <p:nvSpPr>
          <p:cNvPr id="16" name="Alt Text instruction text box">
            <a:extLst>
              <a:ext uri="{FF2B5EF4-FFF2-40B4-BE49-F238E27FC236}">
                <a16:creationId xmlns:a16="http://schemas.microsoft.com/office/drawing/2014/main" id="{028755CD-B847-67DB-186E-BB9B04F56BC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227048" y="1623023"/>
            <a:ext cx="1758272" cy="27406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1" i="0" u="none" strike="noStrike" kern="1200" cap="none" spc="0" baseline="0">
                <a:solidFill>
                  <a:srgbClr val="E566CC"/>
                </a:solidFill>
                <a:uFillTx/>
                <a:latin typeface="Segoe Sans Text"/>
                <a:cs typeface="Segoe UI" pitchFamily="34"/>
              </a:rPr>
              <a:t>ALT TEXT</a:t>
            </a:r>
          </a:p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Alt text helps people with screen readers understand the content </a:t>
            </a:r>
            <a:b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</a:b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of slides.</a:t>
            </a:r>
          </a:p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You should create alternative text for shapes, pictures, charts, tables, SmartArt graphics, or other objects.</a:t>
            </a:r>
          </a:p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1" i="0" u="none" strike="noStrike" kern="1200" cap="none" spc="0" baseline="0">
                <a:solidFill>
                  <a:srgbClr val="E566CC"/>
                </a:solidFill>
                <a:uFillTx/>
                <a:latin typeface="Segoe Sans Text"/>
                <a:cs typeface="Segoe UI Semibold" pitchFamily="34"/>
              </a:rPr>
              <a:t>Here’s how:</a:t>
            </a:r>
          </a:p>
          <a:p>
            <a:pPr marL="137160" marR="0" lvl="0" indent="-137160" algn="l" defTabSz="903829" rtl="0" fontAlgn="auto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ct val="90000"/>
              <a:buFont typeface="Segoe Sans Text Semibold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Right click on item.</a:t>
            </a:r>
          </a:p>
          <a:p>
            <a:pPr marL="137160" marR="0" lvl="0" indent="-137160" algn="l" defTabSz="903829" rtl="0" fontAlgn="auto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ct val="90000"/>
              <a:buFont typeface="Segoe Sans Text Semibold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Select </a:t>
            </a: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 Semibold" pitchFamily="34"/>
              </a:rPr>
              <a:t>Edit Alt Text.</a:t>
            </a:r>
          </a:p>
          <a:p>
            <a:pPr marL="137160" marR="0" lvl="0" indent="-137160" algn="l" defTabSz="903829" rtl="0" fontAlgn="auto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ct val="90000"/>
              <a:buFont typeface="Segoe Sans Text Semibold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Enter a </a:t>
            </a: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 Semibold" pitchFamily="34"/>
              </a:rPr>
              <a:t>Description.</a:t>
            </a: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 </a:t>
            </a:r>
          </a:p>
          <a:p>
            <a:pPr marL="137160" marR="0" lvl="0" indent="-137160" algn="l" defTabSz="903829" rtl="0" fontAlgn="auto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ct val="90000"/>
              <a:buFont typeface="Segoe Sans Text Semibold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If an object is meant to add visual styling and doesn’t contain meaning (</a:t>
            </a:r>
            <a:r>
              <a:rPr lang="en-US" sz="800" b="0" i="1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e.g., </a:t>
            </a: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stylistic borders), do not add alt text and instead check “</a:t>
            </a: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 Semibold" pitchFamily="34"/>
              </a:rPr>
              <a:t>Mark as decorative.”</a:t>
            </a:r>
          </a:p>
        </p:txBody>
      </p:sp>
      <p:sp>
        <p:nvSpPr>
          <p:cNvPr id="17" name="Slide layouts text box">
            <a:extLst>
              <a:ext uri="{FF2B5EF4-FFF2-40B4-BE49-F238E27FC236}">
                <a16:creationId xmlns:a16="http://schemas.microsoft.com/office/drawing/2014/main" id="{D2D0BCF8-5227-AC49-9CD9-5AD62E7613B9}"/>
              </a:ext>
            </a:extLst>
          </p:cNvPr>
          <p:cNvSpPr txBox="1"/>
          <p:nvPr/>
        </p:nvSpPr>
        <p:spPr>
          <a:xfrm>
            <a:off x="7450238" y="1623023"/>
            <a:ext cx="1787167" cy="163634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1" i="0" u="none" strike="noStrike" kern="1200" cap="none" spc="0" baseline="0">
                <a:solidFill>
                  <a:srgbClr val="E566CC"/>
                </a:solidFill>
                <a:uFillTx/>
                <a:latin typeface="Segoe Sans Text"/>
                <a:cs typeface="Segoe UI" pitchFamily="34"/>
              </a:rPr>
              <a:t>SLIDE LAYOUTS</a:t>
            </a:r>
          </a:p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Using a built-in slide layout that matches your content ensures a hierarchical reading order of </a:t>
            </a:r>
            <a:b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</a:b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text blocks.</a:t>
            </a:r>
          </a:p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1" i="0" u="none" strike="noStrike" kern="1200" cap="none" spc="0" baseline="0">
                <a:solidFill>
                  <a:srgbClr val="E566CC"/>
                </a:solidFill>
                <a:uFillTx/>
                <a:latin typeface="Segoe Sans Text"/>
                <a:cs typeface="Segoe UI Semibold" pitchFamily="34"/>
              </a:rPr>
              <a:t>Example: </a:t>
            </a:r>
          </a:p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If a new slide will have a title, rather than starting with a blank layout and adding a text block for the title, </a:t>
            </a:r>
            <a:b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</a:b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choose one of the built-in layouts with a title placeholder.</a:t>
            </a:r>
          </a:p>
        </p:txBody>
      </p:sp>
      <p:pic>
        <p:nvPicPr>
          <p:cNvPr id="18" name="Title only layout" descr="Title only layout">
            <a:extLst>
              <a:ext uri="{FF2B5EF4-FFF2-40B4-BE49-F238E27FC236}">
                <a16:creationId xmlns:a16="http://schemas.microsoft.com/office/drawing/2014/main" id="{A1C26A1A-FB55-DAFE-C754-052F9EC646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55816" y="3382164"/>
            <a:ext cx="1781589" cy="903061"/>
          </a:xfrm>
          <a:prstGeom prst="rect">
            <a:avLst/>
          </a:prstGeom>
          <a:noFill/>
          <a:ln w="9528" cap="flat">
            <a:solidFill>
              <a:srgbClr val="333333"/>
            </a:solidFill>
            <a:prstDash val="solid"/>
            <a:miter/>
          </a:ln>
        </p:spPr>
      </p:pic>
      <p:sp>
        <p:nvSpPr>
          <p:cNvPr id="19" name="Reading order text box">
            <a:extLst>
              <a:ext uri="{FF2B5EF4-FFF2-40B4-BE49-F238E27FC236}">
                <a16:creationId xmlns:a16="http://schemas.microsoft.com/office/drawing/2014/main" id="{91648DB5-8710-5118-D418-B48FCF7DA027}"/>
              </a:ext>
            </a:extLst>
          </p:cNvPr>
          <p:cNvSpPr txBox="1"/>
          <p:nvPr/>
        </p:nvSpPr>
        <p:spPr>
          <a:xfrm>
            <a:off x="9711156" y="1623023"/>
            <a:ext cx="1767791" cy="24212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1" i="0" u="none" strike="noStrike" kern="1200" cap="none" spc="0" baseline="0">
                <a:solidFill>
                  <a:srgbClr val="E566CC"/>
                </a:solidFill>
                <a:uFillTx/>
                <a:latin typeface="Segoe Sans Text"/>
                <a:cs typeface="Segoe UI" pitchFamily="34"/>
              </a:rPr>
              <a:t>READING ORDER</a:t>
            </a:r>
          </a:p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Screen readers describe content on the screen in the order it was created.</a:t>
            </a:r>
          </a:p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1" i="0" u="none" strike="noStrike" kern="1200" cap="none" spc="0" baseline="0">
                <a:solidFill>
                  <a:srgbClr val="E566CC"/>
                </a:solidFill>
                <a:uFillTx/>
                <a:latin typeface="Segoe Sans Text"/>
                <a:cs typeface="Segoe UI Semibold" pitchFamily="34"/>
              </a:rPr>
              <a:t>Here’s how:</a:t>
            </a:r>
          </a:p>
          <a:p>
            <a:pPr marL="137160" marR="0" lvl="0" indent="-137160" algn="l" defTabSz="903829" rtl="0" fontAlgn="auto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ct val="90000"/>
              <a:buFont typeface="Segoe Sans Text Semibold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Click the Home tab.</a:t>
            </a:r>
          </a:p>
          <a:p>
            <a:pPr marL="137160" marR="0" lvl="0" indent="-137160" algn="l" defTabSz="903829" rtl="0" fontAlgn="auto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ct val="90000"/>
              <a:buFont typeface="Segoe Sans Text Semibold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In the Drawing group, select the Arrange drop-down menu.</a:t>
            </a:r>
          </a:p>
          <a:p>
            <a:pPr marL="137160" marR="0" lvl="0" indent="-137160" algn="l" defTabSz="903829" rtl="0" fontAlgn="auto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ct val="90000"/>
              <a:buFont typeface="Segoe Sans Text Semibold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Click Selection Pane…</a:t>
            </a:r>
          </a:p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800" b="0" i="0" u="none" strike="noStrike" kern="1200" cap="none" spc="0" baseline="0">
              <a:solidFill>
                <a:srgbClr val="333333"/>
              </a:solidFill>
              <a:uFillTx/>
              <a:latin typeface="Segoe Sans Text"/>
            </a:endParaRPr>
          </a:p>
        </p:txBody>
      </p:sp>
      <p:sp>
        <p:nvSpPr>
          <p:cNvPr id="20" name="TextBox 35">
            <a:extLst>
              <a:ext uri="{FF2B5EF4-FFF2-40B4-BE49-F238E27FC236}">
                <a16:creationId xmlns:a16="http://schemas.microsoft.com/office/drawing/2014/main" id="{A85D8949-7DC8-EA4C-59C3-29B01A31653D}"/>
              </a:ext>
            </a:extLst>
          </p:cNvPr>
          <p:cNvSpPr txBox="1"/>
          <p:nvPr/>
        </p:nvSpPr>
        <p:spPr>
          <a:xfrm>
            <a:off x="725046" y="4800188"/>
            <a:ext cx="5761168" cy="7489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1" i="0" u="none" strike="noStrike" kern="1200" cap="none" spc="0" baseline="0">
                <a:solidFill>
                  <a:srgbClr val="E566CC"/>
                </a:solidFill>
                <a:uFillTx/>
                <a:latin typeface="Segoe Sans Text"/>
                <a:cs typeface="Segoe UI" pitchFamily="34"/>
              </a:rPr>
              <a:t>ADDITIONAL TIPS</a:t>
            </a:r>
          </a:p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775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Be sure to run the Accessibility Checker! Go to File      click the Check for Issues drop down menu      click Check Accessibility.</a:t>
            </a:r>
          </a:p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Videos need to be accessible: If your presentation includes a video, ensure it is captioned and audio described (if appropriate).</a:t>
            </a:r>
          </a:p>
          <a:p>
            <a:pPr marL="0" marR="0" lvl="0" indent="0" algn="l" defTabSz="903829" rtl="0" fontAlgn="auto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Visit the </a:t>
            </a: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Accessibility Center</a:t>
            </a:r>
            <a: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Segoe Sans Text"/>
                <a:cs typeface="Segoe UI" pitchFamily="34"/>
              </a:rPr>
              <a:t> to learn more about accessibility in PowerPoint.</a:t>
            </a:r>
          </a:p>
        </p:txBody>
      </p:sp>
      <p:cxnSp>
        <p:nvCxnSpPr>
          <p:cNvPr id="21" name="Straight Arrow Connector 79">
            <a:extLst>
              <a:ext uri="{FF2B5EF4-FFF2-40B4-BE49-F238E27FC236}">
                <a16:creationId xmlns:a16="http://schemas.microsoft.com/office/drawing/2014/main" id="{9B3AE30E-5A3B-FDC2-3E45-D4A0158D4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006245" y="5092741"/>
            <a:ext cx="110469" cy="0"/>
          </a:xfrm>
          <a:prstGeom prst="straightConnector1">
            <a:avLst/>
          </a:prstGeom>
          <a:noFill/>
          <a:ln w="12701" cap="flat">
            <a:solidFill>
              <a:srgbClr val="E566CC"/>
            </a:solidFill>
            <a:prstDash val="solid"/>
            <a:miter/>
            <a:tailEnd type="arrow"/>
          </a:ln>
        </p:spPr>
      </p:cxnSp>
      <p:grpSp>
        <p:nvGrpSpPr>
          <p:cNvPr id="22" name="Group 42">
            <a:extLst>
              <a:ext uri="{FF2B5EF4-FFF2-40B4-BE49-F238E27FC236}">
                <a16:creationId xmlns:a16="http://schemas.microsoft.com/office/drawing/2014/main" id="{AE6F1D19-28B7-15F7-34A5-F01383F449EC}"/>
              </a:ext>
            </a:extLst>
          </p:cNvPr>
          <p:cNvGrpSpPr/>
          <p:nvPr/>
        </p:nvGrpSpPr>
        <p:grpSpPr>
          <a:xfrm>
            <a:off x="2966432" y="2652363"/>
            <a:ext cx="1839745" cy="1497650"/>
            <a:chOff x="2966432" y="2652363"/>
            <a:chExt cx="1839745" cy="1497650"/>
          </a:xfrm>
        </p:grpSpPr>
        <p:sp>
          <p:nvSpPr>
            <p:cNvPr id="23" name="Background and text">
              <a:hlinkClick r:id="rId4"/>
              <a:extLst>
                <a:ext uri="{FF2B5EF4-FFF2-40B4-BE49-F238E27FC236}">
                  <a16:creationId xmlns:a16="http://schemas.microsoft.com/office/drawing/2014/main" id="{5FBC0F45-7D45-DC57-F95C-F04C11725FF7}"/>
                </a:ext>
              </a:extLst>
            </p:cNvPr>
            <p:cNvSpPr txBox="1"/>
            <p:nvPr/>
          </p:nvSpPr>
          <p:spPr>
            <a:xfrm>
              <a:off x="2966432" y="2652363"/>
              <a:ext cx="1780181" cy="1497650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4F2BD3"/>
              </a:solidFill>
              <a:prstDash val="solid"/>
              <a:miter/>
            </a:ln>
          </p:spPr>
          <p:txBody>
            <a:bodyPr vert="horz" wrap="square" lIns="177210" tIns="141768" rIns="177210" bIns="141768" anchor="t" anchorCtr="0" compatLnSpc="1">
              <a:noAutofit/>
            </a:bodyPr>
            <a:lstStyle/>
            <a:p>
              <a:pPr marL="0" marR="0" lvl="0" indent="0" algn="l" defTabSz="903829" rtl="0" fontAlgn="auto" hangingPunct="1">
                <a:lnSpc>
                  <a:spcPct val="200000"/>
                </a:lnSpc>
                <a:spcBef>
                  <a:spcPts val="0"/>
                </a:spcBef>
                <a:spcAft>
                  <a:spcPts val="58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800" b="1" i="0" u="none" strike="noStrike" kern="1200" cap="none" spc="0" baseline="0">
                <a:solidFill>
                  <a:srgbClr val="000000"/>
                </a:solidFill>
                <a:uFillTx/>
                <a:latin typeface="Segoe Sans Text"/>
              </a:endParaRPr>
            </a:p>
          </p:txBody>
        </p:sp>
        <p:cxnSp>
          <p:nvCxnSpPr>
            <p:cNvPr id="24" name="Top horizontal seperator">
              <a:extLst>
                <a:ext uri="{FF2B5EF4-FFF2-40B4-BE49-F238E27FC236}">
                  <a16:creationId xmlns:a16="http://schemas.microsoft.com/office/drawing/2014/main" id="{32F5F520-5556-DC5E-AF9A-F88A1D29B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3125419" y="3040050"/>
              <a:ext cx="1460351" cy="0"/>
            </a:xfrm>
            <a:prstGeom prst="straightConnector1">
              <a:avLst/>
            </a:prstGeom>
            <a:noFill/>
            <a:ln w="9528" cap="flat">
              <a:solidFill>
                <a:srgbClr val="B698F9"/>
              </a:solidFill>
              <a:prstDash val="solid"/>
              <a:miter/>
            </a:ln>
          </p:spPr>
        </p:cxnSp>
        <p:cxnSp>
          <p:nvCxnSpPr>
            <p:cNvPr id="25" name="Middle horizontal seperator">
              <a:extLst>
                <a:ext uri="{FF2B5EF4-FFF2-40B4-BE49-F238E27FC236}">
                  <a16:creationId xmlns:a16="http://schemas.microsoft.com/office/drawing/2014/main" id="{86DABF7A-A040-9508-60EC-8052F210D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3131253" y="3382393"/>
              <a:ext cx="1460351" cy="0"/>
            </a:xfrm>
            <a:prstGeom prst="straightConnector1">
              <a:avLst/>
            </a:prstGeom>
            <a:noFill/>
            <a:ln w="9528" cap="flat">
              <a:solidFill>
                <a:srgbClr val="B698F9"/>
              </a:solidFill>
              <a:prstDash val="solid"/>
              <a:miter/>
            </a:ln>
          </p:spPr>
        </p:cxnSp>
        <p:cxnSp>
          <p:nvCxnSpPr>
            <p:cNvPr id="26" name="Bottom horizontal seperator">
              <a:extLst>
                <a:ext uri="{FF2B5EF4-FFF2-40B4-BE49-F238E27FC236}">
                  <a16:creationId xmlns:a16="http://schemas.microsoft.com/office/drawing/2014/main" id="{58851795-E6C8-A4F7-F08B-46AA265A9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3131253" y="3724735"/>
              <a:ext cx="1460351" cy="0"/>
            </a:xfrm>
            <a:prstGeom prst="straightConnector1">
              <a:avLst/>
            </a:prstGeom>
            <a:noFill/>
            <a:ln w="9528" cap="flat">
              <a:solidFill>
                <a:srgbClr val="B698F9"/>
              </a:solidFill>
              <a:prstDash val="solid"/>
              <a:miter/>
            </a:ln>
          </p:spPr>
        </p:cxnSp>
        <p:sp>
          <p:nvSpPr>
            <p:cNvPr id="27" name="Example green circle">
              <a:extLst>
                <a:ext uri="{FF2B5EF4-FFF2-40B4-BE49-F238E27FC236}">
                  <a16:creationId xmlns:a16="http://schemas.microsoft.com/office/drawing/2014/main" id="{57AEF37D-6B6F-8806-7194-3B45C1CAA3C9}"/>
                </a:ext>
              </a:extLst>
            </p:cNvPr>
            <p:cNvSpPr/>
            <p:nvPr/>
          </p:nvSpPr>
          <p:spPr>
            <a:xfrm>
              <a:off x="4480066" y="2818208"/>
              <a:ext cx="101352" cy="10135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107C10"/>
            </a:solidFill>
            <a:ln cap="flat">
              <a:noFill/>
              <a:prstDash val="solid"/>
            </a:ln>
          </p:spPr>
          <p:txBody>
            <a:bodyPr vert="horz" wrap="square" lIns="177210" tIns="141768" rIns="177210" bIns="141768" anchor="t" anchorCtr="1" compatLnSpc="1">
              <a:noAutofit/>
            </a:bodyPr>
            <a:lstStyle/>
            <a:p>
              <a:pPr marL="0" marR="0" lvl="0" indent="0" algn="ctr" defTabSz="90356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8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ea typeface="Segoe UI" pitchFamily="34"/>
                <a:cs typeface="Segoe UI" pitchFamily="34"/>
              </a:endParaRPr>
            </a:p>
          </p:txBody>
        </p:sp>
        <p:sp>
          <p:nvSpPr>
            <p:cNvPr id="28" name="Example blue triangle">
              <a:extLst>
                <a:ext uri="{FF2B5EF4-FFF2-40B4-BE49-F238E27FC236}">
                  <a16:creationId xmlns:a16="http://schemas.microsoft.com/office/drawing/2014/main" id="{3BE3CDE0-E248-E37A-FEA9-269E80953F63}"/>
                </a:ext>
              </a:extLst>
            </p:cNvPr>
            <p:cNvSpPr/>
            <p:nvPr/>
          </p:nvSpPr>
          <p:spPr>
            <a:xfrm>
              <a:off x="4480066" y="3160550"/>
              <a:ext cx="101352" cy="1013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0078D4"/>
            </a:solidFill>
            <a:ln cap="flat">
              <a:noFill/>
              <a:prstDash val="solid"/>
            </a:ln>
          </p:spPr>
          <p:txBody>
            <a:bodyPr vert="horz" wrap="square" lIns="177210" tIns="141768" rIns="177210" bIns="141768" anchor="t" anchorCtr="1" compatLnSpc="1">
              <a:noAutofit/>
            </a:bodyPr>
            <a:lstStyle/>
            <a:p>
              <a:pPr marL="0" marR="0" lvl="0" indent="0" algn="ctr" defTabSz="90356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8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ea typeface="Segoe UI" pitchFamily="34"/>
                <a:cs typeface="Segoe UI" pitchFamily="34"/>
              </a:endParaRPr>
            </a:p>
          </p:txBody>
        </p:sp>
        <p:sp>
          <p:nvSpPr>
            <p:cNvPr id="29" name="Example red X">
              <a:extLst>
                <a:ext uri="{FF2B5EF4-FFF2-40B4-BE49-F238E27FC236}">
                  <a16:creationId xmlns:a16="http://schemas.microsoft.com/office/drawing/2014/main" id="{DAF17C01-19C5-EB29-9589-9EF9F9C17633}"/>
                </a:ext>
              </a:extLst>
            </p:cNvPr>
            <p:cNvSpPr/>
            <p:nvPr/>
          </p:nvSpPr>
          <p:spPr>
            <a:xfrm rot="2700006">
              <a:off x="4480057" y="3504465"/>
              <a:ext cx="101352" cy="101352"/>
            </a:xfrm>
            <a:custGeom>
              <a:avLst/>
              <a:gdLst>
                <a:gd name="f0" fmla="val w"/>
                <a:gd name="f1" fmla="val h"/>
                <a:gd name="f2" fmla="val ss"/>
                <a:gd name="f3" fmla="val 0"/>
                <a:gd name="f4" fmla="val 37839"/>
                <a:gd name="f5" fmla="abs f0"/>
                <a:gd name="f6" fmla="abs f1"/>
                <a:gd name="f7" fmla="abs f2"/>
                <a:gd name="f8" fmla="?: f5 f0 1"/>
                <a:gd name="f9" fmla="?: f6 f1 1"/>
                <a:gd name="f10" fmla="?: f7 f2 1"/>
                <a:gd name="f11" fmla="*/ f8 1 21600"/>
                <a:gd name="f12" fmla="*/ f9 1 21600"/>
                <a:gd name="f13" fmla="*/ 21600 f8 1"/>
                <a:gd name="f14" fmla="*/ 21600 f9 1"/>
                <a:gd name="f15" fmla="min f12 f11"/>
                <a:gd name="f16" fmla="*/ f13 1 f10"/>
                <a:gd name="f17" fmla="*/ f14 1 f10"/>
                <a:gd name="f18" fmla="val f16"/>
                <a:gd name="f19" fmla="val f17"/>
                <a:gd name="f20" fmla="*/ f3 f15 1"/>
                <a:gd name="f21" fmla="+- f19 0 f3"/>
                <a:gd name="f22" fmla="+- f18 0 f3"/>
                <a:gd name="f23" fmla="*/ f18 f15 1"/>
                <a:gd name="f24" fmla="*/ f19 f15 1"/>
                <a:gd name="f25" fmla="min f22 f21"/>
                <a:gd name="f26" fmla="+- f22 0 f21"/>
                <a:gd name="f27" fmla="*/ f25 f4 1"/>
                <a:gd name="f28" fmla="*/ f27 1 100000"/>
                <a:gd name="f29" fmla="+- f18 0 f28"/>
                <a:gd name="f30" fmla="+- f19 0 f28"/>
                <a:gd name="f31" fmla="?: f26 f3 f28"/>
                <a:gd name="f32" fmla="?: f26 f28 f3"/>
                <a:gd name="f33" fmla="*/ f28 f15 1"/>
                <a:gd name="f34" fmla="?: f26 f18 f29"/>
                <a:gd name="f35" fmla="?: f26 f30 f19"/>
                <a:gd name="f36" fmla="*/ f31 f15 1"/>
                <a:gd name="f37" fmla="*/ f32 f15 1"/>
                <a:gd name="f38" fmla="*/ f29 f15 1"/>
                <a:gd name="f39" fmla="*/ f30 f15 1"/>
                <a:gd name="f40" fmla="*/ f34 f15 1"/>
                <a:gd name="f41" fmla="*/ f35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6" t="f37" r="f40" b="f41"/>
              <a:pathLst>
                <a:path>
                  <a:moveTo>
                    <a:pt x="f20" y="f33"/>
                  </a:moveTo>
                  <a:lnTo>
                    <a:pt x="f33" y="f33"/>
                  </a:lnTo>
                  <a:lnTo>
                    <a:pt x="f33" y="f20"/>
                  </a:lnTo>
                  <a:lnTo>
                    <a:pt x="f38" y="f20"/>
                  </a:lnTo>
                  <a:lnTo>
                    <a:pt x="f38" y="f33"/>
                  </a:lnTo>
                  <a:lnTo>
                    <a:pt x="f23" y="f33"/>
                  </a:lnTo>
                  <a:lnTo>
                    <a:pt x="f23" y="f39"/>
                  </a:lnTo>
                  <a:lnTo>
                    <a:pt x="f38" y="f39"/>
                  </a:lnTo>
                  <a:lnTo>
                    <a:pt x="f38" y="f24"/>
                  </a:lnTo>
                  <a:lnTo>
                    <a:pt x="f33" y="f24"/>
                  </a:lnTo>
                  <a:lnTo>
                    <a:pt x="f33" y="f39"/>
                  </a:lnTo>
                  <a:lnTo>
                    <a:pt x="f20" y="f39"/>
                  </a:lnTo>
                  <a:close/>
                </a:path>
              </a:pathLst>
            </a:custGeom>
            <a:solidFill>
              <a:srgbClr val="C00000"/>
            </a:solidFill>
            <a:ln cap="flat">
              <a:noFill/>
              <a:prstDash val="solid"/>
            </a:ln>
          </p:spPr>
          <p:txBody>
            <a:bodyPr vert="horz" wrap="square" lIns="177210" tIns="141768" rIns="177210" bIns="141768" anchor="t" anchorCtr="1" compatLnSpc="1">
              <a:noAutofit/>
            </a:bodyPr>
            <a:lstStyle/>
            <a:p>
              <a:pPr marL="0" marR="0" lvl="0" indent="0" algn="ctr" defTabSz="90356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8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ea typeface="Segoe UI" pitchFamily="34"/>
                <a:cs typeface="Segoe UI" pitchFamily="34"/>
              </a:endParaRPr>
            </a:p>
          </p:txBody>
        </p:sp>
        <p:sp>
          <p:nvSpPr>
            <p:cNvPr id="30" name="Legend green circle">
              <a:extLst>
                <a:ext uri="{FF2B5EF4-FFF2-40B4-BE49-F238E27FC236}">
                  <a16:creationId xmlns:a16="http://schemas.microsoft.com/office/drawing/2014/main" id="{BED3B876-0A59-AF59-08B0-BF56D8EF52BE}"/>
                </a:ext>
              </a:extLst>
            </p:cNvPr>
            <p:cNvSpPr/>
            <p:nvPr/>
          </p:nvSpPr>
          <p:spPr>
            <a:xfrm>
              <a:off x="3139921" y="3859088"/>
              <a:ext cx="101352" cy="10135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107C10"/>
            </a:solidFill>
            <a:ln cap="flat">
              <a:noFill/>
              <a:prstDash val="solid"/>
            </a:ln>
          </p:spPr>
          <p:txBody>
            <a:bodyPr vert="horz" wrap="square" lIns="177210" tIns="141768" rIns="177210" bIns="141768" anchor="t" anchorCtr="1" compatLnSpc="1">
              <a:noAutofit/>
            </a:bodyPr>
            <a:lstStyle/>
            <a:p>
              <a:pPr marL="0" marR="0" lvl="0" indent="0" algn="ctr" defTabSz="90356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8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ea typeface="Segoe UI" pitchFamily="34"/>
                <a:cs typeface="Segoe UI" pitchFamily="34"/>
              </a:endParaRPr>
            </a:p>
          </p:txBody>
        </p:sp>
        <p:sp>
          <p:nvSpPr>
            <p:cNvPr id="31" name="Legend green circle label">
              <a:extLst>
                <a:ext uri="{FF2B5EF4-FFF2-40B4-BE49-F238E27FC236}">
                  <a16:creationId xmlns:a16="http://schemas.microsoft.com/office/drawing/2014/main" id="{0F3D7362-D34F-A12E-28DF-D27D57A505CB}"/>
                </a:ext>
              </a:extLst>
            </p:cNvPr>
            <p:cNvSpPr txBox="1"/>
            <p:nvPr/>
          </p:nvSpPr>
          <p:spPr>
            <a:xfrm>
              <a:off x="3068113" y="3829900"/>
              <a:ext cx="562657" cy="15972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177210" tIns="141768" rIns="177210" bIns="141768" anchor="ctr" anchorCtr="1" compatLnSpc="1">
              <a:noAutofit/>
            </a:bodyPr>
            <a:lstStyle/>
            <a:p>
              <a:pPr marL="0" marR="0" lvl="0" indent="0" algn="ctr" defTabSz="903829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58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Segoe Sans Text"/>
                </a:rPr>
                <a:t>C1</a:t>
              </a:r>
            </a:p>
          </p:txBody>
        </p:sp>
        <p:sp>
          <p:nvSpPr>
            <p:cNvPr id="32" name="Legend blue triangle">
              <a:extLst>
                <a:ext uri="{FF2B5EF4-FFF2-40B4-BE49-F238E27FC236}">
                  <a16:creationId xmlns:a16="http://schemas.microsoft.com/office/drawing/2014/main" id="{331C4842-4DF2-3C25-046E-FF50E7F47F5C}"/>
                </a:ext>
              </a:extLst>
            </p:cNvPr>
            <p:cNvSpPr/>
            <p:nvPr/>
          </p:nvSpPr>
          <p:spPr>
            <a:xfrm>
              <a:off x="3685269" y="3859088"/>
              <a:ext cx="101352" cy="1013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0078D4"/>
            </a:solidFill>
            <a:ln cap="flat">
              <a:noFill/>
              <a:prstDash val="solid"/>
            </a:ln>
          </p:spPr>
          <p:txBody>
            <a:bodyPr vert="horz" wrap="square" lIns="177210" tIns="141768" rIns="177210" bIns="141768" anchor="t" anchorCtr="1" compatLnSpc="1">
              <a:noAutofit/>
            </a:bodyPr>
            <a:lstStyle/>
            <a:p>
              <a:pPr marL="0" marR="0" lvl="0" indent="0" algn="ctr" defTabSz="90356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8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ea typeface="Segoe UI" pitchFamily="34"/>
                <a:cs typeface="Segoe UI" pitchFamily="34"/>
              </a:endParaRPr>
            </a:p>
          </p:txBody>
        </p:sp>
        <p:sp>
          <p:nvSpPr>
            <p:cNvPr id="33" name="Legend red X">
              <a:extLst>
                <a:ext uri="{FF2B5EF4-FFF2-40B4-BE49-F238E27FC236}">
                  <a16:creationId xmlns:a16="http://schemas.microsoft.com/office/drawing/2014/main" id="{050A429F-8A61-DF09-9D49-DB1DA3E046F8}"/>
                </a:ext>
              </a:extLst>
            </p:cNvPr>
            <p:cNvSpPr/>
            <p:nvPr/>
          </p:nvSpPr>
          <p:spPr>
            <a:xfrm rot="2700006">
              <a:off x="4298329" y="3859088"/>
              <a:ext cx="101352" cy="101352"/>
            </a:xfrm>
            <a:custGeom>
              <a:avLst/>
              <a:gdLst>
                <a:gd name="f0" fmla="val w"/>
                <a:gd name="f1" fmla="val h"/>
                <a:gd name="f2" fmla="val ss"/>
                <a:gd name="f3" fmla="val 0"/>
                <a:gd name="f4" fmla="val 37839"/>
                <a:gd name="f5" fmla="abs f0"/>
                <a:gd name="f6" fmla="abs f1"/>
                <a:gd name="f7" fmla="abs f2"/>
                <a:gd name="f8" fmla="?: f5 f0 1"/>
                <a:gd name="f9" fmla="?: f6 f1 1"/>
                <a:gd name="f10" fmla="?: f7 f2 1"/>
                <a:gd name="f11" fmla="*/ f8 1 21600"/>
                <a:gd name="f12" fmla="*/ f9 1 21600"/>
                <a:gd name="f13" fmla="*/ 21600 f8 1"/>
                <a:gd name="f14" fmla="*/ 21600 f9 1"/>
                <a:gd name="f15" fmla="min f12 f11"/>
                <a:gd name="f16" fmla="*/ f13 1 f10"/>
                <a:gd name="f17" fmla="*/ f14 1 f10"/>
                <a:gd name="f18" fmla="val f16"/>
                <a:gd name="f19" fmla="val f17"/>
                <a:gd name="f20" fmla="*/ f3 f15 1"/>
                <a:gd name="f21" fmla="+- f19 0 f3"/>
                <a:gd name="f22" fmla="+- f18 0 f3"/>
                <a:gd name="f23" fmla="*/ f18 f15 1"/>
                <a:gd name="f24" fmla="*/ f19 f15 1"/>
                <a:gd name="f25" fmla="min f22 f21"/>
                <a:gd name="f26" fmla="+- f22 0 f21"/>
                <a:gd name="f27" fmla="*/ f25 f4 1"/>
                <a:gd name="f28" fmla="*/ f27 1 100000"/>
                <a:gd name="f29" fmla="+- f18 0 f28"/>
                <a:gd name="f30" fmla="+- f19 0 f28"/>
                <a:gd name="f31" fmla="?: f26 f3 f28"/>
                <a:gd name="f32" fmla="?: f26 f28 f3"/>
                <a:gd name="f33" fmla="*/ f28 f15 1"/>
                <a:gd name="f34" fmla="?: f26 f18 f29"/>
                <a:gd name="f35" fmla="?: f26 f30 f19"/>
                <a:gd name="f36" fmla="*/ f31 f15 1"/>
                <a:gd name="f37" fmla="*/ f32 f15 1"/>
                <a:gd name="f38" fmla="*/ f29 f15 1"/>
                <a:gd name="f39" fmla="*/ f30 f15 1"/>
                <a:gd name="f40" fmla="*/ f34 f15 1"/>
                <a:gd name="f41" fmla="*/ f35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6" t="f37" r="f40" b="f41"/>
              <a:pathLst>
                <a:path>
                  <a:moveTo>
                    <a:pt x="f20" y="f33"/>
                  </a:moveTo>
                  <a:lnTo>
                    <a:pt x="f33" y="f33"/>
                  </a:lnTo>
                  <a:lnTo>
                    <a:pt x="f33" y="f20"/>
                  </a:lnTo>
                  <a:lnTo>
                    <a:pt x="f38" y="f20"/>
                  </a:lnTo>
                  <a:lnTo>
                    <a:pt x="f38" y="f33"/>
                  </a:lnTo>
                  <a:lnTo>
                    <a:pt x="f23" y="f33"/>
                  </a:lnTo>
                  <a:lnTo>
                    <a:pt x="f23" y="f39"/>
                  </a:lnTo>
                  <a:lnTo>
                    <a:pt x="f38" y="f39"/>
                  </a:lnTo>
                  <a:lnTo>
                    <a:pt x="f38" y="f24"/>
                  </a:lnTo>
                  <a:lnTo>
                    <a:pt x="f33" y="f24"/>
                  </a:lnTo>
                  <a:lnTo>
                    <a:pt x="f33" y="f39"/>
                  </a:lnTo>
                  <a:lnTo>
                    <a:pt x="f20" y="f39"/>
                  </a:lnTo>
                  <a:close/>
                </a:path>
              </a:pathLst>
            </a:custGeom>
            <a:solidFill>
              <a:srgbClr val="C00000"/>
            </a:solidFill>
            <a:ln cap="flat">
              <a:noFill/>
              <a:prstDash val="solid"/>
            </a:ln>
          </p:spPr>
          <p:txBody>
            <a:bodyPr vert="horz" wrap="square" lIns="177210" tIns="141768" rIns="177210" bIns="141768" anchor="t" anchorCtr="1" compatLnSpc="1">
              <a:noAutofit/>
            </a:bodyPr>
            <a:lstStyle/>
            <a:p>
              <a:pPr marL="0" marR="0" lvl="0" indent="0" algn="ctr" defTabSz="90356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800" b="0" i="0" u="none" strike="noStrike" kern="1200" cap="none" spc="0" baseline="0">
                <a:solidFill>
                  <a:srgbClr val="000000"/>
                </a:solidFill>
                <a:uFillTx/>
                <a:latin typeface="Segoe UI" pitchFamily="34"/>
                <a:ea typeface="Segoe UI" pitchFamily="34"/>
                <a:cs typeface="Segoe UI" pitchFamily="34"/>
              </a:endParaRPr>
            </a:p>
          </p:txBody>
        </p:sp>
        <p:sp>
          <p:nvSpPr>
            <p:cNvPr id="34" name="Legend green circle label">
              <a:extLst>
                <a:ext uri="{FF2B5EF4-FFF2-40B4-BE49-F238E27FC236}">
                  <a16:creationId xmlns:a16="http://schemas.microsoft.com/office/drawing/2014/main" id="{96C6DB29-EF8F-0FB2-9B55-C97EE446B690}"/>
                </a:ext>
              </a:extLst>
            </p:cNvPr>
            <p:cNvSpPr txBox="1"/>
            <p:nvPr/>
          </p:nvSpPr>
          <p:spPr>
            <a:xfrm>
              <a:off x="3636651" y="3829900"/>
              <a:ext cx="562657" cy="15972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177210" tIns="141768" rIns="177210" bIns="141768" anchor="ctr" anchorCtr="1" compatLnSpc="1">
              <a:noAutofit/>
            </a:bodyPr>
            <a:lstStyle/>
            <a:p>
              <a:pPr marL="0" marR="0" lvl="0" indent="0" algn="ctr" defTabSz="903829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58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Segoe Sans Tex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A88F591D-8CB3-77F9-7D2D-8958C2B9E4AE}"/>
                </a:ext>
              </a:extLst>
            </p:cNvPr>
            <p:cNvSpPr txBox="1"/>
            <p:nvPr/>
          </p:nvSpPr>
          <p:spPr>
            <a:xfrm>
              <a:off x="4243520" y="3829900"/>
              <a:ext cx="562657" cy="15972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177210" tIns="141768" rIns="177210" bIns="141768" anchor="ctr" anchorCtr="1" compatLnSpc="1">
              <a:noAutofit/>
            </a:bodyPr>
            <a:lstStyle/>
            <a:p>
              <a:pPr marL="0" marR="0" lvl="0" indent="0" algn="ctr" defTabSz="903829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58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0" i="0" u="none" strike="noStrike" kern="1200" cap="none" spc="0" baseline="0">
                  <a:solidFill>
                    <a:srgbClr val="000000"/>
                  </a:solidFill>
                  <a:uFillTx/>
                  <a:latin typeface="Segoe Sans Text"/>
                </a:rPr>
                <a:t>C3</a:t>
              </a:r>
            </a:p>
          </p:txBody>
        </p:sp>
        <p:sp>
          <p:nvSpPr>
            <p:cNvPr id="36" name="Slide layouts text box">
              <a:extLst>
                <a:ext uri="{FF2B5EF4-FFF2-40B4-BE49-F238E27FC236}">
                  <a16:creationId xmlns:a16="http://schemas.microsoft.com/office/drawing/2014/main" id="{CB673797-4BDD-9C4F-1375-E29F5EB9290E}"/>
                </a:ext>
              </a:extLst>
            </p:cNvPr>
            <p:cNvSpPr txBox="1"/>
            <p:nvPr/>
          </p:nvSpPr>
          <p:spPr>
            <a:xfrm>
              <a:off x="3133959" y="2800935"/>
              <a:ext cx="539431" cy="13588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/>
            <a:p>
              <a:pPr marL="0" marR="0" lvl="0" indent="0" algn="l" defTabSz="903829" rtl="0" fontAlgn="auto" hangingPunct="1">
                <a:lnSpc>
                  <a:spcPct val="100000"/>
                </a:lnSpc>
                <a:spcBef>
                  <a:spcPts val="116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1" i="0" u="none" strike="noStrike" kern="1200" cap="none" spc="0" baseline="0">
                  <a:solidFill>
                    <a:srgbClr val="333333"/>
                  </a:solidFill>
                  <a:uFillTx/>
                  <a:latin typeface="Segoe Sans Text"/>
                  <a:cs typeface="Segoe UI Semibold" pitchFamily="34"/>
                </a:rPr>
                <a:t>Subject 1</a:t>
              </a:r>
              <a:endParaRPr lang="en-US" sz="800" b="0" i="0" u="none" strike="noStrike" kern="1200" cap="none" spc="0" baseline="0">
                <a:solidFill>
                  <a:srgbClr val="333333"/>
                </a:solidFill>
                <a:uFillTx/>
                <a:latin typeface="Segoe Sans Text"/>
                <a:cs typeface="Segoe UI" pitchFamily="34"/>
              </a:endParaRPr>
            </a:p>
          </p:txBody>
        </p:sp>
        <p:sp>
          <p:nvSpPr>
            <p:cNvPr id="37" name="Slide layouts text box">
              <a:extLst>
                <a:ext uri="{FF2B5EF4-FFF2-40B4-BE49-F238E27FC236}">
                  <a16:creationId xmlns:a16="http://schemas.microsoft.com/office/drawing/2014/main" id="{A5E40683-E3C6-9E61-B963-BB7EE6E2433F}"/>
                </a:ext>
              </a:extLst>
            </p:cNvPr>
            <p:cNvSpPr txBox="1"/>
            <p:nvPr/>
          </p:nvSpPr>
          <p:spPr>
            <a:xfrm>
              <a:off x="3133959" y="3143277"/>
              <a:ext cx="539431" cy="13588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/>
            <a:p>
              <a:pPr marL="0" marR="0" lvl="0" indent="0" algn="l" defTabSz="903829" rtl="0" fontAlgn="auto" hangingPunct="1">
                <a:lnSpc>
                  <a:spcPct val="100000"/>
                </a:lnSpc>
                <a:spcBef>
                  <a:spcPts val="116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1" i="0" u="none" strike="noStrike" kern="1200" cap="none" spc="0" baseline="0">
                  <a:solidFill>
                    <a:srgbClr val="333333"/>
                  </a:solidFill>
                  <a:uFillTx/>
                  <a:latin typeface="Segoe Sans Text"/>
                  <a:cs typeface="Segoe UI Semibold" pitchFamily="34"/>
                </a:rPr>
                <a:t>Subject 2</a:t>
              </a:r>
              <a:endParaRPr lang="en-US" sz="800" b="0" i="0" u="none" strike="noStrike" kern="1200" cap="none" spc="0" baseline="0">
                <a:solidFill>
                  <a:srgbClr val="333333"/>
                </a:solidFill>
                <a:uFillTx/>
                <a:latin typeface="Segoe Sans Text"/>
                <a:cs typeface="Segoe UI" pitchFamily="34"/>
              </a:endParaRPr>
            </a:p>
          </p:txBody>
        </p:sp>
        <p:sp>
          <p:nvSpPr>
            <p:cNvPr id="38" name="Slide layouts text box">
              <a:extLst>
                <a:ext uri="{FF2B5EF4-FFF2-40B4-BE49-F238E27FC236}">
                  <a16:creationId xmlns:a16="http://schemas.microsoft.com/office/drawing/2014/main" id="{253CC960-6F34-AE3D-525F-7074A684534D}"/>
                </a:ext>
              </a:extLst>
            </p:cNvPr>
            <p:cNvSpPr txBox="1"/>
            <p:nvPr/>
          </p:nvSpPr>
          <p:spPr>
            <a:xfrm>
              <a:off x="3133959" y="3487201"/>
              <a:ext cx="539431" cy="13588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/>
            <a:p>
              <a:pPr marL="0" marR="0" lvl="0" indent="0" algn="l" defTabSz="903829" rtl="0" fontAlgn="auto" hangingPunct="1">
                <a:lnSpc>
                  <a:spcPct val="100000"/>
                </a:lnSpc>
                <a:spcBef>
                  <a:spcPts val="1165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800" b="1" i="0" u="none" strike="noStrike" kern="1200" cap="none" spc="0" baseline="0">
                  <a:solidFill>
                    <a:srgbClr val="333333"/>
                  </a:solidFill>
                  <a:uFillTx/>
                  <a:latin typeface="Segoe Sans Text"/>
                  <a:cs typeface="Segoe UI Semibold" pitchFamily="34"/>
                </a:rPr>
                <a:t>Subject 3</a:t>
              </a:r>
              <a:endParaRPr lang="en-US" sz="800" b="0" i="0" u="none" strike="noStrike" kern="1200" cap="none" spc="0" baseline="0">
                <a:solidFill>
                  <a:srgbClr val="333333"/>
                </a:solidFill>
                <a:uFillTx/>
                <a:latin typeface="Segoe Sans Text"/>
                <a:cs typeface="Segoe UI" pitchFamily="34"/>
              </a:endParaRPr>
            </a:p>
          </p:txBody>
        </p:sp>
      </p:grpSp>
      <p:cxnSp>
        <p:nvCxnSpPr>
          <p:cNvPr id="39" name="Straight Arrow Connector 47">
            <a:extLst>
              <a:ext uri="{FF2B5EF4-FFF2-40B4-BE49-F238E27FC236}">
                <a16:creationId xmlns:a16="http://schemas.microsoft.com/office/drawing/2014/main" id="{64F1881F-524E-BD5B-328D-147517616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096481" y="5089907"/>
            <a:ext cx="110478" cy="0"/>
          </a:xfrm>
          <a:prstGeom prst="straightConnector1">
            <a:avLst/>
          </a:prstGeom>
          <a:noFill/>
          <a:ln w="12701" cap="flat">
            <a:solidFill>
              <a:srgbClr val="E566CC"/>
            </a:solidFill>
            <a:prstDash val="solid"/>
            <a:miter/>
            <a:tailEnd type="arrow"/>
          </a:ln>
        </p:spPr>
      </p:cxn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798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03D548C-BC45-D909-B3EE-ACDF589C4C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82609" y="3182779"/>
            <a:ext cx="3613205" cy="615555"/>
          </a:xfrm>
        </p:spPr>
        <p:txBody>
          <a:bodyPr anchorCtr="1"/>
          <a:lstStyle/>
          <a:p>
            <a:pPr lvl="0" algn="ctr">
              <a:spcBef>
                <a:spcPts val="1000"/>
              </a:spcBef>
            </a:pPr>
            <a:r>
              <a:rPr lang="en-US" sz="4000">
                <a:solidFill>
                  <a:srgbClr val="E566CC"/>
                </a:solidFill>
              </a:rPr>
              <a:t>Agenda</a:t>
            </a:r>
            <a:endParaRPr lang="en-US" sz="3600">
              <a:solidFill>
                <a:srgbClr val="E566CC"/>
              </a:solidFill>
            </a:endParaRPr>
          </a:p>
        </p:txBody>
      </p:sp>
      <p:sp>
        <p:nvSpPr>
          <p:cNvPr id="3" name="Text Placeholder 34">
            <a:extLst>
              <a:ext uri="{FF2B5EF4-FFF2-40B4-BE49-F238E27FC236}">
                <a16:creationId xmlns:a16="http://schemas.microsoft.com/office/drawing/2014/main" id="{C2CD45B2-2750-01A2-7B33-DB17E8491CD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72577" y="2333786"/>
            <a:ext cx="5173272" cy="553998"/>
          </a:xfrm>
        </p:spPr>
        <p:txBody>
          <a:bodyPr/>
          <a:lstStyle/>
          <a:p>
            <a:pPr lvl="0">
              <a:spcBef>
                <a:spcPts val="1225"/>
              </a:spcBef>
            </a:pPr>
            <a:r>
              <a:rPr lang="en-US" sz="3600"/>
              <a:t>.NET 9</a:t>
            </a:r>
          </a:p>
        </p:txBody>
      </p:sp>
      <p:sp>
        <p:nvSpPr>
          <p:cNvPr id="4" name="Text Placeholder 35">
            <a:extLst>
              <a:ext uri="{FF2B5EF4-FFF2-40B4-BE49-F238E27FC236}">
                <a16:creationId xmlns:a16="http://schemas.microsoft.com/office/drawing/2014/main" id="{07984D5B-F9C5-EDE5-1804-415B2B832E3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72577" y="3100181"/>
            <a:ext cx="5173272" cy="1261881"/>
          </a:xfrm>
        </p:spPr>
        <p:txBody>
          <a:bodyPr/>
          <a:lstStyle/>
          <a:p>
            <a:pPr lvl="0">
              <a:spcBef>
                <a:spcPts val="1225"/>
              </a:spcBef>
            </a:pPr>
            <a:r>
              <a:rPr lang="en-US" sz="3600"/>
              <a:t>ASP.NET Core 9</a:t>
            </a:r>
          </a:p>
          <a:p>
            <a:pPr lvl="0">
              <a:spcBef>
                <a:spcPts val="1225"/>
              </a:spcBef>
            </a:pPr>
            <a:endParaRPr lang="en-US" sz="360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798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0063D-9D88-E5C8-F474-BDDE699E2D0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1000"/>
              </a:spcBef>
            </a:pPr>
            <a:r>
              <a:rPr lang="en-US">
                <a:solidFill>
                  <a:srgbClr val="E566CC"/>
                </a:solidFill>
              </a:rPr>
              <a:t>.NET 9</a:t>
            </a:r>
            <a:endParaRPr lang="en-US" sz="7200">
              <a:solidFill>
                <a:srgbClr val="E566CC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69D55-C00B-C326-CA5B-3E15339FB3F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82609" y="3713927"/>
            <a:ext cx="5430841" cy="49244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797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7BA65963-4AC9-CF10-DEED-43F44CF232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960" y="1092616"/>
            <a:ext cx="11050085" cy="615555"/>
          </a:xfrm>
        </p:spPr>
        <p:txBody>
          <a:bodyPr/>
          <a:lstStyle/>
          <a:p>
            <a:pPr lvl="0"/>
            <a:r>
              <a:rPr lang="en-US"/>
              <a:t>Roadmap</a:t>
            </a:r>
          </a:p>
        </p:txBody>
      </p:sp>
      <p:sp>
        <p:nvSpPr>
          <p:cNvPr id="3" name="AutoShape 2" descr="NET and .NET Core official support policy">
            <a:extLst>
              <a:ext uri="{FF2B5EF4-FFF2-40B4-BE49-F238E27FC236}">
                <a16:creationId xmlns:a16="http://schemas.microsoft.com/office/drawing/2014/main" id="{DE751DA1-98F1-07BC-354D-F006E5C1D2EA}"/>
              </a:ext>
            </a:extLst>
          </p:cNvPr>
          <p:cNvSpPr/>
          <p:nvPr/>
        </p:nvSpPr>
        <p:spPr>
          <a:xfrm>
            <a:off x="5943600" y="3276596"/>
            <a:ext cx="304796" cy="30479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pic>
        <p:nvPicPr>
          <p:cNvPr id="4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928561EE-366B-EDDF-86B0-33DB04DFF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45" y="2075203"/>
            <a:ext cx="10830711" cy="410032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25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9295A8-00A7-38E3-E575-B6D77BE42E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57700" y="3848819"/>
            <a:ext cx="3630707" cy="553998"/>
          </a:xfrm>
        </p:spPr>
        <p:txBody>
          <a:bodyPr anchorCtr="1"/>
          <a:lstStyle/>
          <a:p>
            <a:pPr lvl="0" algn="ctr">
              <a:spcBef>
                <a:spcPts val="0"/>
              </a:spcBef>
            </a:pPr>
            <a:r>
              <a:rPr lang="en-US">
                <a:solidFill>
                  <a:srgbClr val="E566CC"/>
                </a:solidFill>
              </a:rPr>
              <a:t>20 % more Http Request handling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19AA2E2-62B1-F957-075D-D17F084285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945075" y="4365711"/>
            <a:ext cx="2313432" cy="184663"/>
          </a:xfrm>
        </p:spPr>
        <p:txBody>
          <a:bodyPr anchorCtr="1"/>
          <a:lstStyle/>
          <a:p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DF41D01-9531-D667-4F3C-3B5D705B89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960" y="1092616"/>
            <a:ext cx="11050085" cy="615555"/>
          </a:xfrm>
        </p:spPr>
        <p:txBody>
          <a:bodyPr/>
          <a:lstStyle/>
          <a:p>
            <a:pPr lvl="0"/>
            <a:r>
              <a:rPr lang="en-US"/>
              <a:t>Performance improvements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690391-6B7B-3387-9080-7EB1B859C37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69043" y="3848819"/>
            <a:ext cx="3388656" cy="553998"/>
          </a:xfrm>
        </p:spPr>
        <p:txBody>
          <a:bodyPr anchorCtr="1"/>
          <a:lstStyle/>
          <a:p>
            <a:pPr lvl="0" algn="ctr">
              <a:spcBef>
                <a:spcPts val="0"/>
              </a:spcBef>
            </a:pPr>
            <a:r>
              <a:rPr lang="en-US">
                <a:solidFill>
                  <a:srgbClr val="E566CC"/>
                </a:solidFill>
              </a:rPr>
              <a:t>25 % reduction on latency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2AA23A9-FB49-9E14-A4CA-48A09F101F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86793" y="4365711"/>
            <a:ext cx="2313432" cy="184663"/>
          </a:xfrm>
        </p:spPr>
        <p:txBody>
          <a:bodyPr anchorCtr="1"/>
          <a:lstStyle/>
          <a:p>
            <a:pPr lvl="0" algn="ctr">
              <a:spcBef>
                <a:spcPts val="1225"/>
              </a:spcBef>
            </a:pPr>
            <a:r>
              <a:rPr lang="en-US" sz="1200" b="0"/>
              <a:t>Http Requests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BF2C2CE-65F5-0B70-5E06-89A112B8EDD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14914" y="3848819"/>
            <a:ext cx="3773134" cy="553998"/>
          </a:xfrm>
        </p:spPr>
        <p:txBody>
          <a:bodyPr anchorCtr="1"/>
          <a:lstStyle/>
          <a:p>
            <a:pPr lvl="0" algn="ctr">
              <a:spcBef>
                <a:spcPts val="0"/>
              </a:spcBef>
            </a:pPr>
            <a:r>
              <a:rPr lang="en-US">
                <a:solidFill>
                  <a:srgbClr val="E566CC"/>
                </a:solidFill>
              </a:rPr>
              <a:t>35 % faster on JSON Serialization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3AACE3CF-B4CE-BA9D-ACCF-BF6406B35EA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722891" y="4365711"/>
            <a:ext cx="2313432" cy="184663"/>
          </a:xfrm>
        </p:spPr>
        <p:txBody>
          <a:bodyPr anchorCtr="1"/>
          <a:lstStyle/>
          <a:p>
            <a:pPr lvl="0" algn="ctr">
              <a:spcBef>
                <a:spcPts val="1225"/>
              </a:spcBef>
            </a:pPr>
            <a:r>
              <a:rPr lang="en-US" sz="1200" b="0"/>
              <a:t>System.Text.Json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DBDC5B4F-A67A-32EA-0AFA-784824F9E2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289614" y="2316833"/>
            <a:ext cx="3630707" cy="553998"/>
          </a:xfrm>
        </p:spPr>
        <p:txBody>
          <a:bodyPr anchorCtr="1"/>
          <a:lstStyle/>
          <a:p>
            <a:pPr lvl="0" algn="ctr">
              <a:spcBef>
                <a:spcPts val="0"/>
              </a:spcBef>
            </a:pPr>
            <a:r>
              <a:rPr lang="en-US">
                <a:solidFill>
                  <a:srgbClr val="E566CC"/>
                </a:solidFill>
              </a:rPr>
              <a:t>10 % less memory consumption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4991FE4-CFC2-4758-E5FA-BD5DD0ADF4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945075" y="2833725"/>
            <a:ext cx="2313432" cy="184663"/>
          </a:xfrm>
        </p:spPr>
        <p:txBody>
          <a:bodyPr anchorCtr="1"/>
          <a:lstStyle/>
          <a:p>
            <a:pPr lvl="0" algn="ctr">
              <a:spcBef>
                <a:spcPts val="1225"/>
              </a:spcBef>
            </a:pPr>
            <a:r>
              <a:rPr lang="en-US" sz="1200" b="0"/>
              <a:t>GC Improvements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58A53C5-322C-E3AB-F722-19920C4566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86793" y="2316833"/>
            <a:ext cx="2313432" cy="276999"/>
          </a:xfrm>
        </p:spPr>
        <p:txBody>
          <a:bodyPr anchorCtr="1"/>
          <a:lstStyle/>
          <a:p>
            <a:pPr lvl="0">
              <a:spcBef>
                <a:spcPts val="0"/>
              </a:spcBef>
            </a:pPr>
            <a:r>
              <a:rPr lang="en-US">
                <a:solidFill>
                  <a:srgbClr val="E566CC"/>
                </a:solidFill>
              </a:rPr>
              <a:t>15 % faster startup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0343329A-9628-658F-0D12-198F10CC77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86793" y="2833725"/>
            <a:ext cx="2313432" cy="184663"/>
          </a:xfrm>
        </p:spPr>
        <p:txBody>
          <a:bodyPr anchorCtr="1"/>
          <a:lstStyle/>
          <a:p>
            <a:pPr lvl="0" algn="ctr">
              <a:spcBef>
                <a:spcPts val="1225"/>
              </a:spcBef>
            </a:pPr>
            <a:r>
              <a:rPr lang="en-US" sz="1200" b="0"/>
              <a:t>Lower CPU usage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6CADDB1-E519-AACE-8AA7-85A7262634B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87549" y="2316833"/>
            <a:ext cx="3556750" cy="553998"/>
          </a:xfrm>
        </p:spPr>
        <p:txBody>
          <a:bodyPr anchorCtr="1"/>
          <a:lstStyle/>
          <a:p>
            <a:pPr lvl="0" algn="ctr">
              <a:spcBef>
                <a:spcPts val="0"/>
              </a:spcBef>
            </a:pPr>
            <a:r>
              <a:rPr lang="en-US">
                <a:solidFill>
                  <a:srgbClr val="E566CC"/>
                </a:solidFill>
              </a:rPr>
              <a:t>40 % faster cold launches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3868DF3-B767-02A6-0077-9D01DE3B370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722891" y="2806110"/>
            <a:ext cx="2313432" cy="184663"/>
          </a:xfrm>
        </p:spPr>
        <p:txBody>
          <a:bodyPr anchorCtr="1"/>
          <a:lstStyle/>
          <a:p>
            <a:pPr lvl="0" algn="ctr">
              <a:spcBef>
                <a:spcPts val="1225"/>
              </a:spcBef>
            </a:pPr>
            <a:r>
              <a:rPr lang="en-US" sz="1200" b="0"/>
              <a:t>Native AOT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25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B152-7094-1749-2051-8902A4ECA5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677" y="422032"/>
            <a:ext cx="11018520" cy="615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System.Text.Json</a:t>
            </a:r>
            <a:endParaRPr lang="en-US">
              <a:solidFill>
                <a:srgbClr val="FAFAF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4667A-DCF1-425B-70B4-5E220A100C3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0677" y="1410141"/>
            <a:ext cx="3573127" cy="276999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>
                <a:solidFill>
                  <a:srgbClr val="E566CC"/>
                </a:solidFill>
              </a:rPr>
              <a:t>Json Schema Exporter</a:t>
            </a:r>
          </a:p>
        </p:txBody>
      </p:sp>
      <p:pic>
        <p:nvPicPr>
          <p:cNvPr id="4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6728FD5-7364-C5C3-A2A3-853F50988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039" y="595402"/>
            <a:ext cx="2237198" cy="577738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DFA7F18-FC2B-BA44-6B6C-A59A907F5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695" y="3265578"/>
            <a:ext cx="5700497" cy="280218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Arrow: Right 7">
            <a:extLst>
              <a:ext uri="{FF2B5EF4-FFF2-40B4-BE49-F238E27FC236}">
                <a16:creationId xmlns:a16="http://schemas.microsoft.com/office/drawing/2014/main" id="{CC746651-4CD7-9577-3BC3-20DEEC98E5C6}"/>
              </a:ext>
            </a:extLst>
          </p:cNvPr>
          <p:cNvSpPr/>
          <p:nvPr/>
        </p:nvSpPr>
        <p:spPr>
          <a:xfrm>
            <a:off x="7295028" y="4356841"/>
            <a:ext cx="896011" cy="423586"/>
          </a:xfrm>
          <a:custGeom>
            <a:avLst>
              <a:gd name="f0" fmla="val 1649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156082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59EDD"/>
              </a:solidFill>
              <a:uFillTx/>
              <a:latin typeface="Aptos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E01DF22-8850-E85D-9C66-6971A7FE8B1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0677" y="1858673"/>
            <a:ext cx="4511137" cy="18466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797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8A47-110D-3043-5B5F-711ACBB530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677" y="422032"/>
            <a:ext cx="11018520" cy="615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System.Text.Json</a:t>
            </a:r>
            <a:endParaRPr lang="en-US">
              <a:solidFill>
                <a:srgbClr val="FAFAF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0CC74-77F8-10C6-FAB0-B4C2831351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0677" y="1410141"/>
            <a:ext cx="3573127" cy="276999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>
                <a:solidFill>
                  <a:srgbClr val="E566CC"/>
                </a:solidFill>
              </a:rPr>
              <a:t>Custom Indentation</a:t>
            </a:r>
          </a:p>
        </p:txBody>
      </p:sp>
      <p:sp>
        <p:nvSpPr>
          <p:cNvPr id="4" name="Arrow: Right 7">
            <a:extLst>
              <a:ext uri="{FF2B5EF4-FFF2-40B4-BE49-F238E27FC236}">
                <a16:creationId xmlns:a16="http://schemas.microsoft.com/office/drawing/2014/main" id="{8C69A4D4-9BB8-5EB7-3F8E-E8D5ECECB6F5}"/>
              </a:ext>
            </a:extLst>
          </p:cNvPr>
          <p:cNvSpPr/>
          <p:nvPr/>
        </p:nvSpPr>
        <p:spPr>
          <a:xfrm rot="5400013">
            <a:off x="4979004" y="4668099"/>
            <a:ext cx="896011" cy="423586"/>
          </a:xfrm>
          <a:custGeom>
            <a:avLst>
              <a:gd name="f0" fmla="val 1649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156082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59EDD"/>
              </a:solidFill>
              <a:uFillTx/>
              <a:latin typeface="Aptos"/>
            </a:endParaRPr>
          </a:p>
        </p:txBody>
      </p:sp>
      <p:pic>
        <p:nvPicPr>
          <p:cNvPr id="5" name="Picture 13" descr="A black and grey rectangular object&#10;&#10;Description automatically generated">
            <a:extLst>
              <a:ext uri="{FF2B5EF4-FFF2-40B4-BE49-F238E27FC236}">
                <a16:creationId xmlns:a16="http://schemas.microsoft.com/office/drawing/2014/main" id="{66C7F9D2-0148-2CB6-94FD-537D68EE2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42" y="5327897"/>
            <a:ext cx="7792535" cy="14098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5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93556B01-13E7-BAC4-A52E-8C1696E5D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90" y="1771631"/>
            <a:ext cx="5590669" cy="26255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74825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88324-99BB-EDB2-FE0D-754FCFB0F0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677" y="422032"/>
            <a:ext cx="11018520" cy="615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System.Text.Json</a:t>
            </a:r>
            <a:endParaRPr lang="en-US">
              <a:solidFill>
                <a:srgbClr val="FAFAF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0E9AF-A985-7955-18DF-0E934890452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0677" y="1410141"/>
            <a:ext cx="3573127" cy="276999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>
                <a:solidFill>
                  <a:srgbClr val="E566CC"/>
                </a:solidFill>
              </a:rPr>
              <a:t>Enum customization</a:t>
            </a:r>
          </a:p>
        </p:txBody>
      </p:sp>
      <p:sp>
        <p:nvSpPr>
          <p:cNvPr id="4" name="Arrow: Right 7">
            <a:extLst>
              <a:ext uri="{FF2B5EF4-FFF2-40B4-BE49-F238E27FC236}">
                <a16:creationId xmlns:a16="http://schemas.microsoft.com/office/drawing/2014/main" id="{791E8F42-8CE9-8E42-82FB-27D6EFF7D71C}"/>
              </a:ext>
            </a:extLst>
          </p:cNvPr>
          <p:cNvSpPr/>
          <p:nvPr/>
        </p:nvSpPr>
        <p:spPr>
          <a:xfrm rot="5400013">
            <a:off x="5327710" y="4920062"/>
            <a:ext cx="622166" cy="423586"/>
          </a:xfrm>
          <a:custGeom>
            <a:avLst>
              <a:gd name="f0" fmla="val 14247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156082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59EDD"/>
              </a:solidFill>
              <a:uFillTx/>
              <a:latin typeface="Apto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7A5E01-8A3F-118A-31C8-5901F3A05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140" y="5447858"/>
            <a:ext cx="4277325" cy="13813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92DD12B5-3351-551B-5534-2F188EE84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621" y="1609627"/>
            <a:ext cx="5154353" cy="319949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1557</TotalTime>
  <Words>643</Words>
  <Application>Microsoft Office PowerPoint</Application>
  <PresentationFormat>Widescreen</PresentationFormat>
  <Paragraphs>114</Paragraphs>
  <Slides>27</Slides>
  <Notes>3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Aptos</vt:lpstr>
      <vt:lpstr>Arial</vt:lpstr>
      <vt:lpstr>Calibri</vt:lpstr>
      <vt:lpstr>Open Sans</vt:lpstr>
      <vt:lpstr>Open Sans SemiBold</vt:lpstr>
      <vt:lpstr>Segoe Sans Text</vt:lpstr>
      <vt:lpstr>Segoe Sans Text Semibold</vt:lpstr>
      <vt:lpstr>Segoe UI</vt:lpstr>
      <vt:lpstr>source-serif-pro</vt:lpstr>
      <vt:lpstr>Azure 2023 Template</vt:lpstr>
      <vt:lpstr>Bitmap Image</vt:lpstr>
      <vt:lpstr>.NET Conf 2024 MSDEVMTL</vt:lpstr>
      <vt:lpstr>Get .NET 9</vt:lpstr>
      <vt:lpstr>PowerPoint Presentation</vt:lpstr>
      <vt:lpstr>.NET 9</vt:lpstr>
      <vt:lpstr>Roadmap</vt:lpstr>
      <vt:lpstr>Performance improvements</vt:lpstr>
      <vt:lpstr>System.Text.Json</vt:lpstr>
      <vt:lpstr>System.Text.Json</vt:lpstr>
      <vt:lpstr>System.Text.Json</vt:lpstr>
      <vt:lpstr>System.Text.Json</vt:lpstr>
      <vt:lpstr>System.Text.Json</vt:lpstr>
      <vt:lpstr>Linq</vt:lpstr>
      <vt:lpstr>Linq</vt:lpstr>
      <vt:lpstr>Cryptography</vt:lpstr>
      <vt:lpstr>Cryptography</vt:lpstr>
      <vt:lpstr>TimeSpan</vt:lpstr>
      <vt:lpstr>Reflection</vt:lpstr>
      <vt:lpstr>ASP.NET Core 9</vt:lpstr>
      <vt:lpstr>Debugging</vt:lpstr>
      <vt:lpstr>Error handling</vt:lpstr>
      <vt:lpstr>Error handling</vt:lpstr>
      <vt:lpstr>Error handling</vt:lpstr>
      <vt:lpstr>OpenAPI</vt:lpstr>
      <vt:lpstr>MiddleWares</vt:lpstr>
      <vt:lpstr>Hybrid cache</vt:lpstr>
      <vt:lpstr>Thank you</vt:lpstr>
      <vt:lpstr>Ensure slide content is accessible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lastModifiedBy>Anthony GIRETTI</cp:lastModifiedBy>
  <cp:revision>13</cp:revision>
  <dcterms:created xsi:type="dcterms:W3CDTF">2024-10-07T23:57:31Z</dcterms:created>
  <dcterms:modified xsi:type="dcterms:W3CDTF">2024-12-17T19:20:20Z</dcterms:modified>
</cp:coreProperties>
</file>